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0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A903"/>
    <a:srgbClr val="09193B"/>
    <a:srgbClr val="0391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15BA6E-0C84-BA4F-B19D-E287EF141A9A}" v="4" dt="2026-01-15T11:43:21.6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/>
  </p:normalViewPr>
  <p:slideViewPr>
    <p:cSldViewPr snapToGrid="0">
      <p:cViewPr varScale="1">
        <p:scale>
          <a:sx n="107" d="100"/>
          <a:sy n="107" d="100"/>
        </p:scale>
        <p:origin x="16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payan, Wiji (RX-MNL)" userId="45953037028_tp_box_2" providerId="OAuth2" clId="{353C6CA8-3CE1-5D21-8833-22CCDA4D16B6}"/>
    <pc:docChg chg="undo custSel delSld modSld modMainMaster">
      <pc:chgData name="Sampayan, Wiji (RX-MNL)" userId="45953037028_tp_box_2" providerId="OAuth2" clId="{353C6CA8-3CE1-5D21-8833-22CCDA4D16B6}" dt="2026-01-15T11:43:21.651" v="78"/>
      <pc:docMkLst>
        <pc:docMk/>
      </pc:docMkLst>
      <pc:sldChg chg="setBg">
        <pc:chgData name="Sampayan, Wiji (RX-MNL)" userId="45953037028_tp_box_2" providerId="OAuth2" clId="{353C6CA8-3CE1-5D21-8833-22CCDA4D16B6}" dt="2026-01-15T11:43:21.651" v="78"/>
        <pc:sldMkLst>
          <pc:docMk/>
          <pc:sldMk cId="2085152559" sldId="261"/>
        </pc:sldMkLst>
      </pc:sldChg>
      <pc:sldMasterChg chg="modSldLayout sldLayoutOrd">
        <pc:chgData name="Sampayan, Wiji (RX-MNL)" userId="45953037028_tp_box_2" providerId="OAuth2" clId="{353C6CA8-3CE1-5D21-8833-22CCDA4D16B6}" dt="2026-01-15T11:33:39.512" v="76"/>
        <pc:sldMasterMkLst>
          <pc:docMk/>
          <pc:sldMasterMk cId="2068078165" sldId="2147483648"/>
        </pc:sldMasterMkLst>
        <pc:sldLayoutChg chg="modSp mod setBg">
          <pc:chgData name="Sampayan, Wiji (RX-MNL)" userId="45953037028_tp_box_2" providerId="OAuth2" clId="{353C6CA8-3CE1-5D21-8833-22CCDA4D16B6}" dt="2026-01-15T11:33:39.512" v="76"/>
          <pc:sldLayoutMkLst>
            <pc:docMk/>
            <pc:sldMasterMk cId="2068078165" sldId="2147483648"/>
            <pc:sldLayoutMk cId="3936775326" sldId="2147483653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7B41D9-D1D3-60C1-575B-BD4FE4F37C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02811" y="5722097"/>
            <a:ext cx="471578" cy="471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84B105-607E-6945-F0E3-FA426FDF13EB}"/>
              </a:ext>
            </a:extLst>
          </p:cNvPr>
          <p:cNvSpPr txBox="1"/>
          <p:nvPr userDrawn="1"/>
        </p:nvSpPr>
        <p:spPr>
          <a:xfrm>
            <a:off x="4349556" y="5641777"/>
            <a:ext cx="2743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Scan for Live Translations, Captions &amp; Session Summaries</a:t>
            </a:r>
            <a:endParaRPr lang="en-US" sz="1600" b="0" dirty="0">
              <a:solidFill>
                <a:schemeClr val="bg1"/>
              </a:solidFill>
            </a:endParaRPr>
          </a:p>
          <a:p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75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05A38-41DA-FAD1-DE37-C08C48A65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4B4A-B5DB-7746-8A8F-FFDA9F2FB96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48AB2-A666-74E9-E774-90B69389B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2D62A-0EE7-ED8C-7B39-BFBF050C2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1C78-89F3-5941-B214-476F91F123B2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20BC76-C774-E93E-BFD8-01C2554616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98602" y="5884772"/>
            <a:ext cx="471578" cy="471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CC28A3-4451-739E-19F0-20EFE8E9DC25}"/>
              </a:ext>
            </a:extLst>
          </p:cNvPr>
          <p:cNvSpPr txBox="1"/>
          <p:nvPr userDrawn="1"/>
        </p:nvSpPr>
        <p:spPr>
          <a:xfrm>
            <a:off x="1845347" y="5804452"/>
            <a:ext cx="2743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Scan for Live Translations, Captions &amp; Session Summaries</a:t>
            </a:r>
            <a:endParaRPr lang="en-US" sz="1600" b="0" dirty="0">
              <a:solidFill>
                <a:schemeClr val="bg1"/>
              </a:solidFill>
            </a:endParaRPr>
          </a:p>
          <a:p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512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A1F5EB2-07CA-C628-8767-A316918612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476770" y="6424617"/>
            <a:ext cx="2953539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>
              <a:defRPr/>
            </a:pPr>
            <a:r>
              <a:rPr lang="en-US" sz="800" b="1" dirty="0">
                <a:solidFill>
                  <a:schemeClr val="tx1"/>
                </a:solidFill>
              </a:rPr>
              <a:t>ISC WEST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34A301-6796-353C-4B75-F0C14675F2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9661" y="6424617"/>
            <a:ext cx="66692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eaLnBrk="1" hangingPunct="1">
              <a:defRPr/>
            </a:pPr>
            <a:fld id="{FFF1A63A-3C88-468D-9DE5-EDAF1F8ED471}" type="slidenum">
              <a:rPr lang="en-GB" sz="800" b="1" smtClean="0">
                <a:solidFill>
                  <a:schemeClr val="tx1"/>
                </a:solidFill>
                <a:latin typeface="+mn-lt"/>
              </a:rPr>
              <a:pPr algn="ctr" eaLnBrk="1" hangingPunct="1">
                <a:defRPr/>
              </a:pPr>
              <a:t>‹#›</a:t>
            </a:fld>
            <a:endParaRPr lang="en-GB" sz="8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98915E-1AF0-04B2-A5FD-0B5EB9CCEB35}"/>
              </a:ext>
            </a:extLst>
          </p:cNvPr>
          <p:cNvCxnSpPr>
            <a:cxnSpLocks/>
          </p:cNvCxnSpPr>
          <p:nvPr userDrawn="1"/>
        </p:nvCxnSpPr>
        <p:spPr>
          <a:xfrm>
            <a:off x="1603863" y="6564922"/>
            <a:ext cx="5312752" cy="0"/>
          </a:xfrm>
          <a:prstGeom prst="line">
            <a:avLst/>
          </a:prstGeom>
          <a:ln w="12700">
            <a:solidFill>
              <a:srgbClr val="0391B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0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05A38-41DA-FAD1-DE37-C08C48A65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4B4A-B5DB-7746-8A8F-FFDA9F2FB96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48AB2-A666-74E9-E774-90B69389B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2D62A-0EE7-ED8C-7B39-BFBF050C2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1C78-89F3-5941-B214-476F91F123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A85C6E-30B3-AD76-F00D-63491D52C4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02811" y="5722097"/>
            <a:ext cx="471578" cy="471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8F64CC-1063-0DD5-C2E1-9071CD138488}"/>
              </a:ext>
            </a:extLst>
          </p:cNvPr>
          <p:cNvSpPr txBox="1"/>
          <p:nvPr userDrawn="1"/>
        </p:nvSpPr>
        <p:spPr>
          <a:xfrm>
            <a:off x="4349556" y="5641777"/>
            <a:ext cx="2743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Scan for Live Translations, Captions &amp; Session Summaries</a:t>
            </a:r>
            <a:endParaRPr lang="en-US" sz="1600" b="0" dirty="0">
              <a:solidFill>
                <a:schemeClr val="bg1"/>
              </a:solidFill>
            </a:endParaRPr>
          </a:p>
          <a:p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3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270EB-73A3-E9E3-B1C3-974CFB5AC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DCF47A-82B4-6F4F-E367-0FE21D154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4B4A-B5DB-7746-8A8F-FFDA9F2FB96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E045B-323B-1D7B-979B-0035C4876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3AFE5-790B-045F-6B88-39A699F8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1C78-89F3-5941-B214-476F91F123B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9E0D3F-E4B5-1891-1B8A-F621A2573A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02811" y="5722097"/>
            <a:ext cx="471578" cy="471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BB8A61-C3B8-0D5B-65C6-59D8EAB8BE84}"/>
              </a:ext>
            </a:extLst>
          </p:cNvPr>
          <p:cNvSpPr txBox="1"/>
          <p:nvPr userDrawn="1"/>
        </p:nvSpPr>
        <p:spPr>
          <a:xfrm>
            <a:off x="4349556" y="5641777"/>
            <a:ext cx="2743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Scan for Live Translations, Captions &amp; Session Summaries</a:t>
            </a:r>
            <a:endParaRPr lang="en-US" sz="1600" b="0" dirty="0">
              <a:solidFill>
                <a:schemeClr val="bg1"/>
              </a:solidFill>
            </a:endParaRPr>
          </a:p>
          <a:p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864A2-794A-A366-7B39-BB409FC7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A3EC6-27C5-3B25-CCAF-2FF2F6703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4B4A-B5DB-7746-8A8F-FFDA9F2FB96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9EB09C-E43A-BEE6-7A68-8E18E741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CD77A-DCC2-3E08-847E-E557C2141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1C78-89F3-5941-B214-476F91F12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8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A51FBB-59E2-927B-0E38-7CACDF87A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F1F1D-F3B0-98AF-3593-182DA4AB3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B541E-5463-AD73-1453-A06F20FA8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C4B4A-B5DB-7746-8A8F-FFDA9F2FB96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78A24-3F15-9F7C-ADC2-933061F79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C56CF-7B05-69F4-6F80-F197B7ADA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71C78-89F3-5941-B214-476F91F12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7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FE255B3D-C6F0-7E8B-FE23-B281B20EF185}"/>
              </a:ext>
            </a:extLst>
          </p:cNvPr>
          <p:cNvSpPr txBox="1">
            <a:spLocks noChangeArrowheads="1"/>
          </p:cNvSpPr>
          <p:nvPr/>
        </p:nvSpPr>
        <p:spPr>
          <a:xfrm>
            <a:off x="1197295" y="2914390"/>
            <a:ext cx="6322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4000" b="1" dirty="0">
                <a:solidFill>
                  <a:srgbClr val="EBB5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TITLE</a:t>
            </a:r>
          </a:p>
          <a:p>
            <a:pPr latinLnBrk="0">
              <a:spcBef>
                <a:spcPct val="0"/>
              </a:spcBef>
              <a:defRPr/>
            </a:pPr>
            <a:r>
              <a:rPr lang="en-GB" altLang="ko-KR" sz="4000" b="1" dirty="0">
                <a:solidFill>
                  <a:srgbClr val="EBB5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GOES HERE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8E5AF3B9-C29C-9EEB-BD60-7511C9938A72}"/>
              </a:ext>
            </a:extLst>
          </p:cNvPr>
          <p:cNvSpPr txBox="1">
            <a:spLocks noChangeArrowheads="1"/>
          </p:cNvSpPr>
          <p:nvPr/>
        </p:nvSpPr>
        <p:spPr>
          <a:xfrm>
            <a:off x="1197295" y="4719549"/>
            <a:ext cx="10133135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ko-KR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SPEAKER NAME, TITLE AND COMPANY GO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AFBC6CF-45FC-F1AD-B577-DFA568B06A91}"/>
              </a:ext>
            </a:extLst>
          </p:cNvPr>
          <p:cNvCxnSpPr/>
          <p:nvPr/>
        </p:nvCxnSpPr>
        <p:spPr>
          <a:xfrm>
            <a:off x="1197295" y="4537451"/>
            <a:ext cx="5650523" cy="0"/>
          </a:xfrm>
          <a:prstGeom prst="line">
            <a:avLst/>
          </a:prstGeom>
          <a:ln w="28575">
            <a:solidFill>
              <a:srgbClr val="0391B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152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211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A8A0F-A932-321D-1E95-CA1004C52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EBA903"/>
                </a:solidFill>
                <a:latin typeface="+mn-lt"/>
              </a:rPr>
              <a:t>Thank you!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CD913-6DBD-60AB-26DA-5DC08EC8B6DC}"/>
              </a:ext>
            </a:extLst>
          </p:cNvPr>
          <p:cNvSpPr txBox="1"/>
          <p:nvPr/>
        </p:nvSpPr>
        <p:spPr>
          <a:xfrm>
            <a:off x="1478488" y="1532620"/>
            <a:ext cx="92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Have thoughts about SIA </a:t>
            </a:r>
            <a:r>
              <a:rPr lang="en-US" sz="2800" b="1" dirty="0" err="1">
                <a:solidFill>
                  <a:schemeClr val="bg1"/>
                </a:solidFill>
              </a:rPr>
              <a:t>Education@ISC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6" name="Picture 5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6FD816D8-B0DF-19E5-492A-942837410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917" y="3070155"/>
            <a:ext cx="2355207" cy="2355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4ED0A0-6100-A72D-624C-474146C525EC}"/>
              </a:ext>
            </a:extLst>
          </p:cNvPr>
          <p:cNvSpPr txBox="1"/>
          <p:nvPr/>
        </p:nvSpPr>
        <p:spPr>
          <a:xfrm>
            <a:off x="845093" y="2247477"/>
            <a:ext cx="506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dirty="0">
                <a:solidFill>
                  <a:schemeClr val="bg1"/>
                </a:solidFill>
              </a:rPr>
              <a:t>Please scan the QR code to complete our survey and share your feedback on this session.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0AE16-75F5-EB38-B6C3-3DECAF5666F4}"/>
              </a:ext>
            </a:extLst>
          </p:cNvPr>
          <p:cNvSpPr txBox="1"/>
          <p:nvPr/>
        </p:nvSpPr>
        <p:spPr>
          <a:xfrm>
            <a:off x="6602277" y="2247477"/>
            <a:ext cx="4643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Please scan the QR code to access  live translations, captions &amp; session summaries.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053CC0-1692-9F6D-B577-D1ECC25839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31878" y="3070156"/>
            <a:ext cx="2355207" cy="23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05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49ac42a-3eb4-4074-b885-aea26bd6241e}" enabled="1" method="Standard" siteId="{9274ee3f-9425-4109-a27f-9fb15c10675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55</Words>
  <Application>Microsoft Macintosh PowerPoint</Application>
  <PresentationFormat>Widescreen</PresentationFormat>
  <Paragraphs>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Juliano, Jethro Fil S. (RX-MNL)</dc:creator>
  <cp:lastModifiedBy>Sampayan, Wiji (RX-MNL)</cp:lastModifiedBy>
  <cp:revision>13</cp:revision>
  <dcterms:created xsi:type="dcterms:W3CDTF">2023-11-09T12:17:54Z</dcterms:created>
  <dcterms:modified xsi:type="dcterms:W3CDTF">2026-01-15T11:43:31Z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49ac42a-3eb4-4074-b885-aea26bd6241e_Enabled">
    <vt:lpwstr>true</vt:lpwstr>
  </property>
  <property fmtid="{D5CDD505-2E9C-101B-9397-08002B2CF9AE}" pid="3" name="MSIP_Label_549ac42a-3eb4-4074-b885-aea26bd6241e_SetDate">
    <vt:lpwstr>2024-10-24T21:58:03Z</vt:lpwstr>
  </property>
  <property fmtid="{D5CDD505-2E9C-101B-9397-08002B2CF9AE}" pid="4" name="MSIP_Label_549ac42a-3eb4-4074-b885-aea26bd6241e_Method">
    <vt:lpwstr>Standard</vt:lpwstr>
  </property>
  <property fmtid="{D5CDD505-2E9C-101B-9397-08002B2CF9AE}" pid="5" name="MSIP_Label_549ac42a-3eb4-4074-b885-aea26bd6241e_Name">
    <vt:lpwstr>General Business</vt:lpwstr>
  </property>
  <property fmtid="{D5CDD505-2E9C-101B-9397-08002B2CF9AE}" pid="6" name="MSIP_Label_549ac42a-3eb4-4074-b885-aea26bd6241e_SiteId">
    <vt:lpwstr>9274ee3f-9425-4109-a27f-9fb15c10675d</vt:lpwstr>
  </property>
  <property fmtid="{D5CDD505-2E9C-101B-9397-08002B2CF9AE}" pid="7" name="MSIP_Label_549ac42a-3eb4-4074-b885-aea26bd6241e_ActionId">
    <vt:lpwstr>efd9fa27-0ce2-429a-92ab-b14f72f3c995</vt:lpwstr>
  </property>
  <property fmtid="{D5CDD505-2E9C-101B-9397-08002B2CF9AE}" pid="8" name="MSIP_Label_549ac42a-3eb4-4074-b885-aea26bd6241e_ContentBits">
    <vt:lpwstr>0</vt:lpwstr>
  </property>
</Properties>
</file>