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6" r:id="rId5"/>
  </p:sldMasterIdLst>
  <p:notesMasterIdLst>
    <p:notesMasterId r:id="rId31"/>
  </p:notesMasterIdLst>
  <p:handoutMasterIdLst>
    <p:handoutMasterId r:id="rId32"/>
  </p:handoutMasterIdLst>
  <p:sldIdLst>
    <p:sldId id="276" r:id="rId6"/>
    <p:sldId id="278" r:id="rId7"/>
    <p:sldId id="281" r:id="rId8"/>
    <p:sldId id="292" r:id="rId9"/>
    <p:sldId id="291" r:id="rId10"/>
    <p:sldId id="295" r:id="rId11"/>
    <p:sldId id="296" r:id="rId12"/>
    <p:sldId id="286" r:id="rId13"/>
    <p:sldId id="298" r:id="rId14"/>
    <p:sldId id="282" r:id="rId15"/>
    <p:sldId id="299" r:id="rId16"/>
    <p:sldId id="283" r:id="rId17"/>
    <p:sldId id="305" r:id="rId18"/>
    <p:sldId id="288" r:id="rId19"/>
    <p:sldId id="300" r:id="rId20"/>
    <p:sldId id="284" r:id="rId21"/>
    <p:sldId id="301" r:id="rId22"/>
    <p:sldId id="287" r:id="rId23"/>
    <p:sldId id="302" r:id="rId24"/>
    <p:sldId id="289" r:id="rId25"/>
    <p:sldId id="303" r:id="rId26"/>
    <p:sldId id="306" r:id="rId27"/>
    <p:sldId id="290" r:id="rId28"/>
    <p:sldId id="285" r:id="rId29"/>
    <p:sldId id="27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568068-3F08-4293-B60C-06BAFB96E761}" v="39" dt="2024-11-07T15:49:54.9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98" d="100"/>
          <a:sy n="98" d="100"/>
        </p:scale>
        <p:origin x="1038" y="312"/>
      </p:cViewPr>
      <p:guideLst/>
    </p:cSldViewPr>
  </p:slideViewPr>
  <p:notesTextViewPr>
    <p:cViewPr>
      <p:scale>
        <a:sx n="1" d="1"/>
        <a:sy n="1" d="1"/>
      </p:scale>
      <p:origin x="0" y="0"/>
    </p:cViewPr>
  </p:notesText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 Knehr" userId="8275acba-4272-4d79-93fe-88100345022f" providerId="ADAL" clId="{D8568068-3F08-4293-B60C-06BAFB96E761}"/>
    <pc:docChg chg="undo custSel addSld delSld modSld">
      <pc:chgData name="Will Knehr" userId="8275acba-4272-4d79-93fe-88100345022f" providerId="ADAL" clId="{D8568068-3F08-4293-B60C-06BAFB96E761}" dt="2024-11-07T16:02:03.343" v="463" actId="47"/>
      <pc:docMkLst>
        <pc:docMk/>
      </pc:docMkLst>
      <pc:sldChg chg="modSp mod">
        <pc:chgData name="Will Knehr" userId="8275acba-4272-4d79-93fe-88100345022f" providerId="ADAL" clId="{D8568068-3F08-4293-B60C-06BAFB96E761}" dt="2024-10-28T19:18:15.375" v="0"/>
        <pc:sldMkLst>
          <pc:docMk/>
          <pc:sldMk cId="4069080296" sldId="276"/>
        </pc:sldMkLst>
        <pc:spChg chg="mod">
          <ac:chgData name="Will Knehr" userId="8275acba-4272-4d79-93fe-88100345022f" providerId="ADAL" clId="{D8568068-3F08-4293-B60C-06BAFB96E761}" dt="2024-10-28T19:18:15.375" v="0"/>
          <ac:spMkLst>
            <pc:docMk/>
            <pc:sldMk cId="4069080296" sldId="276"/>
            <ac:spMk id="4" creationId="{03ED6CE4-A24E-7C51-94C6-D917EC64C3F0}"/>
          </ac:spMkLst>
        </pc:spChg>
      </pc:sldChg>
      <pc:sldChg chg="modSp mod">
        <pc:chgData name="Will Knehr" userId="8275acba-4272-4d79-93fe-88100345022f" providerId="ADAL" clId="{D8568068-3F08-4293-B60C-06BAFB96E761}" dt="2024-11-07T15:21:58.736" v="265" actId="14100"/>
        <pc:sldMkLst>
          <pc:docMk/>
          <pc:sldMk cId="3533326165" sldId="284"/>
        </pc:sldMkLst>
        <pc:spChg chg="mod">
          <ac:chgData name="Will Knehr" userId="8275acba-4272-4d79-93fe-88100345022f" providerId="ADAL" clId="{D8568068-3F08-4293-B60C-06BAFB96E761}" dt="2024-11-07T15:21:58.736" v="265" actId="14100"/>
          <ac:spMkLst>
            <pc:docMk/>
            <pc:sldMk cId="3533326165" sldId="284"/>
            <ac:spMk id="3" creationId="{64127204-B395-F394-DEE5-FDFFF099E57E}"/>
          </ac:spMkLst>
        </pc:spChg>
        <pc:spChg chg="mod">
          <ac:chgData name="Will Knehr" userId="8275acba-4272-4d79-93fe-88100345022f" providerId="ADAL" clId="{D8568068-3F08-4293-B60C-06BAFB96E761}" dt="2024-11-07T15:21:32.123" v="228" actId="255"/>
          <ac:spMkLst>
            <pc:docMk/>
            <pc:sldMk cId="3533326165" sldId="284"/>
            <ac:spMk id="4" creationId="{7305BE2F-2B7A-95DC-4D51-73869136EA7A}"/>
          </ac:spMkLst>
        </pc:spChg>
      </pc:sldChg>
      <pc:sldChg chg="modSp mod">
        <pc:chgData name="Will Knehr" userId="8275acba-4272-4d79-93fe-88100345022f" providerId="ADAL" clId="{D8568068-3F08-4293-B60C-06BAFB96E761}" dt="2024-11-07T15:28:28.763" v="317" actId="6549"/>
        <pc:sldMkLst>
          <pc:docMk/>
          <pc:sldMk cId="1750249094" sldId="287"/>
        </pc:sldMkLst>
        <pc:spChg chg="mod">
          <ac:chgData name="Will Knehr" userId="8275acba-4272-4d79-93fe-88100345022f" providerId="ADAL" clId="{D8568068-3F08-4293-B60C-06BAFB96E761}" dt="2024-11-07T15:26:47.507" v="282" actId="14100"/>
          <ac:spMkLst>
            <pc:docMk/>
            <pc:sldMk cId="1750249094" sldId="287"/>
            <ac:spMk id="3" creationId="{64127204-B395-F394-DEE5-FDFFF099E57E}"/>
          </ac:spMkLst>
        </pc:spChg>
        <pc:spChg chg="mod">
          <ac:chgData name="Will Knehr" userId="8275acba-4272-4d79-93fe-88100345022f" providerId="ADAL" clId="{D8568068-3F08-4293-B60C-06BAFB96E761}" dt="2024-11-07T15:28:28.763" v="317" actId="6549"/>
          <ac:spMkLst>
            <pc:docMk/>
            <pc:sldMk cId="1750249094" sldId="287"/>
            <ac:spMk id="4" creationId="{7305BE2F-2B7A-95DC-4D51-73869136EA7A}"/>
          </ac:spMkLst>
        </pc:spChg>
      </pc:sldChg>
      <pc:sldChg chg="modSp mod">
        <pc:chgData name="Will Knehr" userId="8275acba-4272-4d79-93fe-88100345022f" providerId="ADAL" clId="{D8568068-3F08-4293-B60C-06BAFB96E761}" dt="2024-11-07T15:15:59.922" v="209" actId="6549"/>
        <pc:sldMkLst>
          <pc:docMk/>
          <pc:sldMk cId="3328920772" sldId="288"/>
        </pc:sldMkLst>
        <pc:spChg chg="mod">
          <ac:chgData name="Will Knehr" userId="8275acba-4272-4d79-93fe-88100345022f" providerId="ADAL" clId="{D8568068-3F08-4293-B60C-06BAFB96E761}" dt="2024-11-07T15:13:03.620" v="173" actId="20577"/>
          <ac:spMkLst>
            <pc:docMk/>
            <pc:sldMk cId="3328920772" sldId="288"/>
            <ac:spMk id="3" creationId="{64127204-B395-F394-DEE5-FDFFF099E57E}"/>
          </ac:spMkLst>
        </pc:spChg>
        <pc:spChg chg="mod">
          <ac:chgData name="Will Knehr" userId="8275acba-4272-4d79-93fe-88100345022f" providerId="ADAL" clId="{D8568068-3F08-4293-B60C-06BAFB96E761}" dt="2024-11-07T15:15:59.922" v="209" actId="6549"/>
          <ac:spMkLst>
            <pc:docMk/>
            <pc:sldMk cId="3328920772" sldId="288"/>
            <ac:spMk id="4" creationId="{7305BE2F-2B7A-95DC-4D51-73869136EA7A}"/>
          </ac:spMkLst>
        </pc:spChg>
      </pc:sldChg>
      <pc:sldChg chg="modSp mod">
        <pc:chgData name="Will Knehr" userId="8275acba-4272-4d79-93fe-88100345022f" providerId="ADAL" clId="{D8568068-3F08-4293-B60C-06BAFB96E761}" dt="2024-11-07T15:42:09.960" v="400" actId="14100"/>
        <pc:sldMkLst>
          <pc:docMk/>
          <pc:sldMk cId="1149729183" sldId="289"/>
        </pc:sldMkLst>
        <pc:spChg chg="mod">
          <ac:chgData name="Will Knehr" userId="8275acba-4272-4d79-93fe-88100345022f" providerId="ADAL" clId="{D8568068-3F08-4293-B60C-06BAFB96E761}" dt="2024-11-07T15:42:09.960" v="400" actId="14100"/>
          <ac:spMkLst>
            <pc:docMk/>
            <pc:sldMk cId="1149729183" sldId="289"/>
            <ac:spMk id="3" creationId="{64127204-B395-F394-DEE5-FDFFF099E57E}"/>
          </ac:spMkLst>
        </pc:spChg>
        <pc:spChg chg="mod">
          <ac:chgData name="Will Knehr" userId="8275acba-4272-4d79-93fe-88100345022f" providerId="ADAL" clId="{D8568068-3F08-4293-B60C-06BAFB96E761}" dt="2024-11-07T15:41:52.437" v="398" actId="6549"/>
          <ac:spMkLst>
            <pc:docMk/>
            <pc:sldMk cId="1149729183" sldId="289"/>
            <ac:spMk id="4" creationId="{7305BE2F-2B7A-95DC-4D51-73869136EA7A}"/>
          </ac:spMkLst>
        </pc:spChg>
      </pc:sldChg>
      <pc:sldChg chg="modSp mod">
        <pc:chgData name="Will Knehr" userId="8275acba-4272-4d79-93fe-88100345022f" providerId="ADAL" clId="{D8568068-3F08-4293-B60C-06BAFB96E761}" dt="2024-11-07T15:46:49.578" v="419" actId="20577"/>
        <pc:sldMkLst>
          <pc:docMk/>
          <pc:sldMk cId="3392584922" sldId="290"/>
        </pc:sldMkLst>
        <pc:spChg chg="mod">
          <ac:chgData name="Will Knehr" userId="8275acba-4272-4d79-93fe-88100345022f" providerId="ADAL" clId="{D8568068-3F08-4293-B60C-06BAFB96E761}" dt="2024-11-07T15:45:46.906" v="407" actId="14100"/>
          <ac:spMkLst>
            <pc:docMk/>
            <pc:sldMk cId="3392584922" sldId="290"/>
            <ac:spMk id="3" creationId="{64127204-B395-F394-DEE5-FDFFF099E57E}"/>
          </ac:spMkLst>
        </pc:spChg>
        <pc:spChg chg="mod">
          <ac:chgData name="Will Knehr" userId="8275acba-4272-4d79-93fe-88100345022f" providerId="ADAL" clId="{D8568068-3F08-4293-B60C-06BAFB96E761}" dt="2024-11-07T15:46:49.578" v="419" actId="20577"/>
          <ac:spMkLst>
            <pc:docMk/>
            <pc:sldMk cId="3392584922" sldId="290"/>
            <ac:spMk id="4" creationId="{7305BE2F-2B7A-95DC-4D51-73869136EA7A}"/>
          </ac:spMkLst>
        </pc:spChg>
      </pc:sldChg>
      <pc:sldChg chg="modSp mod">
        <pc:chgData name="Will Knehr" userId="8275acba-4272-4d79-93fe-88100345022f" providerId="ADAL" clId="{D8568068-3F08-4293-B60C-06BAFB96E761}" dt="2024-11-07T15:51:43.115" v="462" actId="20577"/>
        <pc:sldMkLst>
          <pc:docMk/>
          <pc:sldMk cId="1454854309" sldId="292"/>
        </pc:sldMkLst>
        <pc:spChg chg="mod">
          <ac:chgData name="Will Knehr" userId="8275acba-4272-4d79-93fe-88100345022f" providerId="ADAL" clId="{D8568068-3F08-4293-B60C-06BAFB96E761}" dt="2024-11-07T15:51:43.115" v="462" actId="20577"/>
          <ac:spMkLst>
            <pc:docMk/>
            <pc:sldMk cId="1454854309" sldId="292"/>
            <ac:spMk id="3" creationId="{64127204-B395-F394-DEE5-FDFFF099E57E}"/>
          </ac:spMkLst>
        </pc:spChg>
      </pc:sldChg>
      <pc:sldChg chg="addSp delSp modSp del">
        <pc:chgData name="Will Knehr" userId="8275acba-4272-4d79-93fe-88100345022f" providerId="ADAL" clId="{D8568068-3F08-4293-B60C-06BAFB96E761}" dt="2024-11-07T15:18:34.052" v="216" actId="47"/>
        <pc:sldMkLst>
          <pc:docMk/>
          <pc:sldMk cId="1455789827" sldId="297"/>
        </pc:sldMkLst>
        <pc:picChg chg="add mod">
          <ac:chgData name="Will Knehr" userId="8275acba-4272-4d79-93fe-88100345022f" providerId="ADAL" clId="{D8568068-3F08-4293-B60C-06BAFB96E761}" dt="2024-11-07T15:18:15.415" v="212" actId="1076"/>
          <ac:picMkLst>
            <pc:docMk/>
            <pc:sldMk cId="1455789827" sldId="297"/>
            <ac:picMk id="1026" creationId="{16322745-2502-C8A0-E84C-E43393CDF79C}"/>
          </ac:picMkLst>
        </pc:picChg>
        <pc:picChg chg="del">
          <ac:chgData name="Will Knehr" userId="8275acba-4272-4d79-93fe-88100345022f" providerId="ADAL" clId="{D8568068-3F08-4293-B60C-06BAFB96E761}" dt="2024-11-07T15:12:30.095" v="148" actId="478"/>
          <ac:picMkLst>
            <pc:docMk/>
            <pc:sldMk cId="1455789827" sldId="297"/>
            <ac:picMk id="5122" creationId="{FA62D88E-4230-6F35-7F65-B8DAE30BE440}"/>
          </ac:picMkLst>
        </pc:picChg>
      </pc:sldChg>
      <pc:sldChg chg="addSp delSp modSp">
        <pc:chgData name="Will Knehr" userId="8275acba-4272-4d79-93fe-88100345022f" providerId="ADAL" clId="{D8568068-3F08-4293-B60C-06BAFB96E761}" dt="2024-11-07T15:24:32.360" v="272"/>
        <pc:sldMkLst>
          <pc:docMk/>
          <pc:sldMk cId="2883843309" sldId="300"/>
        </pc:sldMkLst>
        <pc:picChg chg="add del mod">
          <ac:chgData name="Will Knehr" userId="8275acba-4272-4d79-93fe-88100345022f" providerId="ADAL" clId="{D8568068-3F08-4293-B60C-06BAFB96E761}" dt="2024-11-07T15:24:29.421" v="271" actId="478"/>
          <ac:picMkLst>
            <pc:docMk/>
            <pc:sldMk cId="2883843309" sldId="300"/>
            <ac:picMk id="2050" creationId="{83BF48D2-680C-B0A4-AE85-46D5A09E4FD9}"/>
          </ac:picMkLst>
        </pc:picChg>
        <pc:picChg chg="add">
          <ac:chgData name="Will Knehr" userId="8275acba-4272-4d79-93fe-88100345022f" providerId="ADAL" clId="{D8568068-3F08-4293-B60C-06BAFB96E761}" dt="2024-11-07T15:24:32.360" v="272"/>
          <ac:picMkLst>
            <pc:docMk/>
            <pc:sldMk cId="2883843309" sldId="300"/>
            <ac:picMk id="2052" creationId="{73D00E49-5049-A1B2-7BC0-F1EBD9946534}"/>
          </ac:picMkLst>
        </pc:picChg>
        <pc:picChg chg="del">
          <ac:chgData name="Will Knehr" userId="8275acba-4272-4d79-93fe-88100345022f" providerId="ADAL" clId="{D8568068-3F08-4293-B60C-06BAFB96E761}" dt="2024-11-07T15:22:23.712" v="266" actId="478"/>
          <ac:picMkLst>
            <pc:docMk/>
            <pc:sldMk cId="2883843309" sldId="300"/>
            <ac:picMk id="9218" creationId="{623488B0-5740-0D58-0F49-26F64D64A402}"/>
          </ac:picMkLst>
        </pc:picChg>
        <pc:picChg chg="del">
          <ac:chgData name="Will Knehr" userId="8275acba-4272-4d79-93fe-88100345022f" providerId="ADAL" clId="{D8568068-3F08-4293-B60C-06BAFB96E761}" dt="2024-11-07T15:22:25.615" v="267" actId="478"/>
          <ac:picMkLst>
            <pc:docMk/>
            <pc:sldMk cId="2883843309" sldId="300"/>
            <ac:picMk id="9220" creationId="{2C1BD9FB-340D-54E7-7EA1-2B53A1A7E86D}"/>
          </ac:picMkLst>
        </pc:picChg>
      </pc:sldChg>
      <pc:sldChg chg="addSp delSp modSp">
        <pc:chgData name="Will Knehr" userId="8275acba-4272-4d79-93fe-88100345022f" providerId="ADAL" clId="{D8568068-3F08-4293-B60C-06BAFB96E761}" dt="2024-11-07T15:29:21.082" v="323" actId="1076"/>
        <pc:sldMkLst>
          <pc:docMk/>
          <pc:sldMk cId="184378033" sldId="301"/>
        </pc:sldMkLst>
        <pc:picChg chg="add mod">
          <ac:chgData name="Will Knehr" userId="8275acba-4272-4d79-93fe-88100345022f" providerId="ADAL" clId="{D8568068-3F08-4293-B60C-06BAFB96E761}" dt="2024-11-07T15:29:21.082" v="323" actId="1076"/>
          <ac:picMkLst>
            <pc:docMk/>
            <pc:sldMk cId="184378033" sldId="301"/>
            <ac:picMk id="4098" creationId="{F37F5018-3112-A8ED-FB92-A138D66BD074}"/>
          </ac:picMkLst>
        </pc:picChg>
        <pc:picChg chg="del">
          <ac:chgData name="Will Knehr" userId="8275acba-4272-4d79-93fe-88100345022f" providerId="ADAL" clId="{D8568068-3F08-4293-B60C-06BAFB96E761}" dt="2024-11-07T15:28:33.308" v="318" actId="478"/>
          <ac:picMkLst>
            <pc:docMk/>
            <pc:sldMk cId="184378033" sldId="301"/>
            <ac:picMk id="10242" creationId="{D5769B1B-EA0F-58CD-B460-B681DA42E4F5}"/>
          </ac:picMkLst>
        </pc:picChg>
      </pc:sldChg>
      <pc:sldChg chg="addSp delSp modSp">
        <pc:chgData name="Will Knehr" userId="8275acba-4272-4d79-93fe-88100345022f" providerId="ADAL" clId="{D8568068-3F08-4293-B60C-06BAFB96E761}" dt="2024-11-07T15:43:37.872" v="404" actId="1076"/>
        <pc:sldMkLst>
          <pc:docMk/>
          <pc:sldMk cId="441468891" sldId="302"/>
        </pc:sldMkLst>
        <pc:picChg chg="add mod">
          <ac:chgData name="Will Knehr" userId="8275acba-4272-4d79-93fe-88100345022f" providerId="ADAL" clId="{D8568068-3F08-4293-B60C-06BAFB96E761}" dt="2024-11-07T15:43:37.872" v="404" actId="1076"/>
          <ac:picMkLst>
            <pc:docMk/>
            <pc:sldMk cId="441468891" sldId="302"/>
            <ac:picMk id="5122" creationId="{41AE7811-844B-1002-CDBF-E6C339A11871}"/>
          </ac:picMkLst>
        </pc:picChg>
        <pc:picChg chg="del">
          <ac:chgData name="Will Knehr" userId="8275acba-4272-4d79-93fe-88100345022f" providerId="ADAL" clId="{D8568068-3F08-4293-B60C-06BAFB96E761}" dt="2024-11-07T15:42:13.061" v="401" actId="478"/>
          <ac:picMkLst>
            <pc:docMk/>
            <pc:sldMk cId="441468891" sldId="302"/>
            <ac:picMk id="11266" creationId="{E0752B71-5F6B-C233-F3B5-C05A8914E87C}"/>
          </ac:picMkLst>
        </pc:picChg>
      </pc:sldChg>
      <pc:sldChg chg="addSp delSp modNotesTx">
        <pc:chgData name="Will Knehr" userId="8275acba-4272-4d79-93fe-88100345022f" providerId="ADAL" clId="{D8568068-3F08-4293-B60C-06BAFB96E761}" dt="2024-11-07T15:48:13.782" v="448" actId="20577"/>
        <pc:sldMkLst>
          <pc:docMk/>
          <pc:sldMk cId="229782068" sldId="303"/>
        </pc:sldMkLst>
        <pc:picChg chg="add">
          <ac:chgData name="Will Knehr" userId="8275acba-4272-4d79-93fe-88100345022f" providerId="ADAL" clId="{D8568068-3F08-4293-B60C-06BAFB96E761}" dt="2024-11-07T15:47:58.203" v="421"/>
          <ac:picMkLst>
            <pc:docMk/>
            <pc:sldMk cId="229782068" sldId="303"/>
            <ac:picMk id="6146" creationId="{B9354ABC-4F44-7E21-6F32-183552015F36}"/>
          </ac:picMkLst>
        </pc:picChg>
        <pc:picChg chg="del">
          <ac:chgData name="Will Knehr" userId="8275acba-4272-4d79-93fe-88100345022f" providerId="ADAL" clId="{D8568068-3F08-4293-B60C-06BAFB96E761}" dt="2024-11-07T15:44:10.140" v="405" actId="478"/>
          <ac:picMkLst>
            <pc:docMk/>
            <pc:sldMk cId="229782068" sldId="303"/>
            <ac:picMk id="12290" creationId="{6B118DCA-D707-18FB-1C11-CCED2345323C}"/>
          </ac:picMkLst>
        </pc:picChg>
      </pc:sldChg>
      <pc:sldChg chg="modSp add del mod">
        <pc:chgData name="Will Knehr" userId="8275acba-4272-4d79-93fe-88100345022f" providerId="ADAL" clId="{D8568068-3F08-4293-B60C-06BAFB96E761}" dt="2024-11-07T16:02:03.343" v="463" actId="47"/>
        <pc:sldMkLst>
          <pc:docMk/>
          <pc:sldMk cId="6012857" sldId="304"/>
        </pc:sldMkLst>
        <pc:spChg chg="mod">
          <ac:chgData name="Will Knehr" userId="8275acba-4272-4d79-93fe-88100345022f" providerId="ADAL" clId="{D8568068-3F08-4293-B60C-06BAFB96E761}" dt="2024-10-29T15:44:41.605" v="147" actId="20577"/>
          <ac:spMkLst>
            <pc:docMk/>
            <pc:sldMk cId="6012857" sldId="304"/>
            <ac:spMk id="4" creationId="{AD8E942F-FDBB-9547-9038-B839AAFCB72B}"/>
          </ac:spMkLst>
        </pc:spChg>
      </pc:sldChg>
      <pc:sldChg chg="addSp modSp new mod">
        <pc:chgData name="Will Knehr" userId="8275acba-4272-4d79-93fe-88100345022f" providerId="ADAL" clId="{D8568068-3F08-4293-B60C-06BAFB96E761}" dt="2024-11-07T15:18:52.445" v="220" actId="1076"/>
        <pc:sldMkLst>
          <pc:docMk/>
          <pc:sldMk cId="1947719893" sldId="305"/>
        </pc:sldMkLst>
        <pc:spChg chg="add mod">
          <ac:chgData name="Will Knehr" userId="8275acba-4272-4d79-93fe-88100345022f" providerId="ADAL" clId="{D8568068-3F08-4293-B60C-06BAFB96E761}" dt="2024-11-07T15:18:47.112" v="218" actId="1076"/>
          <ac:spMkLst>
            <pc:docMk/>
            <pc:sldMk cId="1947719893" sldId="305"/>
            <ac:spMk id="4" creationId="{74BB8AE1-ED22-C650-709D-F9B599EBB9D9}"/>
          </ac:spMkLst>
        </pc:spChg>
        <pc:picChg chg="add mod">
          <ac:chgData name="Will Knehr" userId="8275acba-4272-4d79-93fe-88100345022f" providerId="ADAL" clId="{D8568068-3F08-4293-B60C-06BAFB96E761}" dt="2024-11-07T15:18:52.445" v="220" actId="1076"/>
          <ac:picMkLst>
            <pc:docMk/>
            <pc:sldMk cId="1947719893" sldId="305"/>
            <ac:picMk id="3" creationId="{2AB79F3E-FA74-E05B-8897-5FF1163FD8B0}"/>
          </ac:picMkLst>
        </pc:picChg>
      </pc:sldChg>
      <pc:sldChg chg="addSp modSp add">
        <pc:chgData name="Will Knehr" userId="8275acba-4272-4d79-93fe-88100345022f" providerId="ADAL" clId="{D8568068-3F08-4293-B60C-06BAFB96E761}" dt="2024-11-07T15:49:54.964" v="452" actId="1076"/>
        <pc:sldMkLst>
          <pc:docMk/>
          <pc:sldMk cId="671898883" sldId="306"/>
        </pc:sldMkLst>
        <pc:picChg chg="add mod">
          <ac:chgData name="Will Knehr" userId="8275acba-4272-4d79-93fe-88100345022f" providerId="ADAL" clId="{D8568068-3F08-4293-B60C-06BAFB96E761}" dt="2024-11-07T15:49:54.964" v="452" actId="1076"/>
          <ac:picMkLst>
            <pc:docMk/>
            <pc:sldMk cId="671898883" sldId="306"/>
            <ac:picMk id="7170" creationId="{09442354-1BC8-87F6-F21D-24692F5AF51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648BB3-D114-2885-B9C5-D48D71FBAE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81450DB-AAE2-02A5-611A-05158EE99A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6BFF65-E207-4281-B4BD-24D2606D366C}" type="datetimeFigureOut">
              <a:rPr lang="en-US" smtClean="0"/>
              <a:t>11/7/2024</a:t>
            </a:fld>
            <a:endParaRPr lang="en-US"/>
          </a:p>
        </p:txBody>
      </p:sp>
      <p:sp>
        <p:nvSpPr>
          <p:cNvPr id="4" name="Footer Placeholder 3">
            <a:extLst>
              <a:ext uri="{FF2B5EF4-FFF2-40B4-BE49-F238E27FC236}">
                <a16:creationId xmlns:a16="http://schemas.microsoft.com/office/drawing/2014/main" id="{6E1440DD-33D0-B37F-6C56-8FC85C4FF3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E359EDE-943C-1CC0-3073-6801C3BDCF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718202-418D-42BB-AB99-F62FDC4CBC8F}" type="slidenum">
              <a:rPr lang="en-US" smtClean="0"/>
              <a:t>‹#›</a:t>
            </a:fld>
            <a:endParaRPr lang="en-US"/>
          </a:p>
        </p:txBody>
      </p:sp>
    </p:spTree>
    <p:extLst>
      <p:ext uri="{BB962C8B-B14F-4D97-AF65-F5344CB8AC3E}">
        <p14:creationId xmlns:p14="http://schemas.microsoft.com/office/powerpoint/2010/main" val="386215987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5T20:54:04.119"/>
    </inkml:context>
    <inkml:brush xml:id="br0">
      <inkml:brushProperty name="width" value="0.35" units="cm"/>
      <inkml:brushProperty name="height" value="0.35" units="cm"/>
    </inkml:brush>
  </inkml:definitions>
  <inkml:trace contextRef="#ctx0" brushRef="#br0">4940 7 24575,'-20'0'0,"-16"0"0,0 0 0,0 3 0,-59 11 0,77-11 0,0-1 0,1 0 0,-1-1 0,0-1 0,0-1 0,1 0 0,-1-2 0,-28-6 0,26 5 0,-35-3 0,0 3 0,-1 2 0,-55 6 0,-4-2 0,6-3 0,-122 3 0,157 11 0,54-8 0,1-1 0,-30 1 0,-220-7 0,-81 4 0,245 11 0,61-7 0,-62 2 0,-1192-10 0,1273 4 0,0 0 0,-33 8 0,31-4 0,-47 2 0,-641-6 0,348-5 0,336 4-109,16 0-100,-1-1-1,1-1 1,-1 0 0,0-1-1,-26-6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5T20:53:06.154"/>
    </inkml:context>
    <inkml:brush xml:id="br0">
      <inkml:brushProperty name="width" value="0.035" units="cm"/>
      <inkml:brushProperty name="height" value="0.035" units="cm"/>
      <inkml:brushProperty name="color" value="#E71224"/>
    </inkml:brush>
  </inkml:definitions>
  <inkml:trace contextRef="#ctx0" brushRef="#br0">1 0 24575,'0'3'0,"1"-1"0,0 1 0,-1-1 0,1 0 0,0 1 0,0-1 0,0 0 0,1 0 0,-1 0 0,0 0 0,1 0 0,0 0 0,-1 0 0,1 0 0,0-1 0,0 1 0,3 1 0,42 28 0,-31-22 0,151 115 0,-116-83 0,1-2 0,66 36 0,5-8 0,-54-12-1365,-51-44-5461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5T20:53:07.878"/>
    </inkml:context>
    <inkml:brush xml:id="br0">
      <inkml:brushProperty name="width" value="0.035" units="cm"/>
      <inkml:brushProperty name="height" value="0.035" units="cm"/>
      <inkml:brushProperty name="color" value="#E71224"/>
    </inkml:brush>
  </inkml:definitions>
  <inkml:trace contextRef="#ctx0" brushRef="#br0">30 27 24575,'0'-1'0,"0"1"0,1-1 0,-1 0 0,0 0 0,0 0 0,0 0 0,0 0 0,0 0 0,0 0 0,0 0 0,0 0 0,-1 0 0,1 0 0,0 0 0,-1 0 0,1 0 0,0 0 0,-1 0 0,1 0 0,-1 0 0,1 1 0,-1-1 0,0 0 0,1 0 0,-1 1 0,0-1 0,0 0 0,1 1 0,-2-2 0,1 3 0,0 0 0,0 0 0,0-1 0,0 1 0,0 0 0,0 0 0,0 0 0,1 0 0,-1 0 0,0 0 0,1 0 0,-1 0 0,1 0 0,-1 0 0,1 0 0,-1 0 0,1 0 0,0 1 0,0-1 0,-1 0 0,1 0 0,0 0 0,0 1 0,0 0 0,-5 73 0,5 121 0,3-74 0,-3 329-1365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5T20:53:08.747"/>
    </inkml:context>
    <inkml:brush xml:id="br0">
      <inkml:brushProperty name="width" value="0.035" units="cm"/>
      <inkml:brushProperty name="height" value="0.035" units="cm"/>
      <inkml:brushProperty name="color" value="#E71224"/>
    </inkml:brush>
  </inkml:definitions>
  <inkml:trace contextRef="#ctx0" brushRef="#br0">1 176 24575,'21'-1'0,"1"-2"0,-1 0 0,0-2 0,0 0 0,-1-1 0,27-12 0,-17 6 0,60-13 0,-57 17 0,55-21 0,-65 19 0,1 2 0,-1 1 0,1 1 0,1 1 0,25-2 0,-38 6-341,0 0 0,0-1-1,19-6 1,-14 3-6485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5T20:53:09.814"/>
    </inkml:context>
    <inkml:brush xml:id="br0">
      <inkml:brushProperty name="width" value="0.035" units="cm"/>
      <inkml:brushProperty name="height" value="0.035" units="cm"/>
      <inkml:brushProperty name="color" value="#E71224"/>
    </inkml:brush>
  </inkml:definitions>
  <inkml:trace contextRef="#ctx0" brushRef="#br0">1 1 24575,'1'0'0,"58"0"0,1 2 0,74 12 0,-86-8 0,0-2 0,87-5 0,42 3 0,-174-2-105,0 1 0,-1-1 0,1 1 0,0 0 0,0-1 0,-1 1 0,1 0 0,0 1 0,-1-1 0,1 0 0,-1 1 0,4 2 0,5 7-6721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5T20:53:10.781"/>
    </inkml:context>
    <inkml:brush xml:id="br0">
      <inkml:brushProperty name="width" value="0.035" units="cm"/>
      <inkml:brushProperty name="height" value="0.035" units="cm"/>
      <inkml:brushProperty name="color" value="#E71224"/>
    </inkml:brush>
  </inkml:definitions>
  <inkml:trace contextRef="#ctx0" brushRef="#br0">1 0 24575,'348'18'0,"-212"-8"0,-14 2 0,68 2 0,-7-15-1365,-160 1-5461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5T20:53:12.656"/>
    </inkml:context>
    <inkml:brush xml:id="br0">
      <inkml:brushProperty name="width" value="0.035" units="cm"/>
      <inkml:brushProperty name="height" value="0.035" units="cm"/>
      <inkml:brushProperty name="color" value="#E71224"/>
    </inkml:brush>
  </inkml:definitions>
  <inkml:trace contextRef="#ctx0" brushRef="#br0">761 21 24575,'-18'-1'0,"1"0"0,-29-7 0,31 4 0,0 2 0,0-1 0,0 2 0,-28 1 0,21 2 0,-1 1 0,0 1 0,1 2 0,-1 0 0,1 1 0,1 1 0,0 1 0,0 1 0,1 1 0,0 1 0,0 1 0,2 0 0,-34 32 0,-45 37 0,71-63 0,2 1 0,0 1 0,1 1 0,-19 26 0,40-46 0,1 0 0,-1 1 0,1 0 0,0-1 0,0 1 0,0 0 0,0 0 0,0 0 0,1-1 0,-1 1 0,1 0 0,0 0 0,0 0 0,0 0 0,0 0 0,0 0 0,1 0 0,0 0 0,-1-1 0,1 1 0,0 0 0,0 0 0,0-1 0,1 1 0,-1 0 0,1-1 0,-1 0 0,1 1 0,0-1 0,0 0 0,0 0 0,0 0 0,3 3 0,9 7 0,0 0 0,0-1 0,31 18 0,27 15 0,-1 3 0,109 96 0,-170-134 0,0-1 0,-1 2 0,0-1 0,0 1 0,-1 0 0,-1 1 0,0 0 0,0 0 0,-1 1 0,0-1 0,-1 1 0,-1 1 0,0-1 0,0 1 0,-1-1 0,-1 1 0,2 22 0,-4-17 0,0-1 0,0 1 0,-1-1 0,-5 27 0,5-39 0,0-1 0,-1 1 0,1 0 0,-1-1 0,0 0 0,0 1 0,-1-1 0,1 0 0,-1 0 0,0 0 0,0 0 0,0-1 0,-1 1 0,1-1 0,-1 0 0,0 0 0,-5 4 0,-15 5-170,1-1-1,-2 0 0,1-2 1,-1-1-1,-1-1 0,1-1 1,-41 4-1,45-8-6655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5T20:53:14.602"/>
    </inkml:context>
    <inkml:brush xml:id="br0">
      <inkml:brushProperty name="width" value="0.035" units="cm"/>
      <inkml:brushProperty name="height" value="0.035" units="cm"/>
      <inkml:brushProperty name="color" value="#E71224"/>
    </inkml:brush>
  </inkml:definitions>
  <inkml:trace contextRef="#ctx0" brushRef="#br0">48 0 24575,'0'31'0,"-1"0"0,-2 0 0,-9 45 0,4-28 0,3 1 0,2-1 0,5 90 0,1-32 0,-2-21 0,-3 94 0,-13-115-1365,10-46-5461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5T20:53:15.244"/>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5T20:53:17.104"/>
    </inkml:context>
    <inkml:brush xml:id="br0">
      <inkml:brushProperty name="width" value="0.035" units="cm"/>
      <inkml:brushProperty name="height" value="0.035" units="cm"/>
      <inkml:brushProperty name="color" value="#E71224"/>
    </inkml:brush>
  </inkml:definitions>
  <inkml:trace contextRef="#ctx0" brushRef="#br0">107 0 24575,'-1'5'0,"-1"0"0,1 0 0,-1-1 0,0 1 0,0-1 0,0 0 0,-1 1 0,-4 5 0,-6 12 0,6-3 0,1 1 0,1 0 0,0 0 0,-2 36 0,1-11 0,-7 100 0,1-2 0,5-78-233,3 116-1,5-141-664,-1-18-5928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5T20:53:17.646"/>
    </inkml:context>
    <inkml:brush xml:id="br0">
      <inkml:brushProperty name="width" value="0.035" units="cm"/>
      <inkml:brushProperty name="height" value="0.035" units="cm"/>
      <inkml:brushProperty name="color" value="#E71224"/>
    </inkml:brush>
  </inkml:definitions>
  <inkml:trace contextRef="#ctx0" brushRef="#br0">1 0 24575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5T20:52:49.083"/>
    </inkml:context>
    <inkml:brush xml:id="br0">
      <inkml:brushProperty name="width" value="0.35" units="cm"/>
      <inkml:brushProperty name="height" value="0.35" units="cm"/>
    </inkml:brush>
  </inkml:definitions>
  <inkml:trace contextRef="#ctx0" brushRef="#br0">4477 30 24575,'-126'2'0,"-139"-4"0,166-12 0,67 9 0,-57-4 0,-12 8 0,-198 4 0,139 24 0,94-17 0,23-3 0,-81 3 0,100-9 0,0 1 0,1 2 0,-1 1 0,-30 9 0,29-6 0,0-2 0,0-1 0,-43 3 0,-407-8 0,210-2 0,257 2 0,0-1 0,1 0 0,-1 0 0,0-1 0,1 0 0,-1 0 0,1-1 0,0 0 0,-12-7 0,-13-4 0,15 8 0,0 2 0,0 0 0,-1 1 0,1 1 0,-1 1 0,0 0 0,-33 4 0,27-2 0,0-1 0,0 0 0,-36-7 0,23 1 0,0 2 0,-43 0 0,0 1 0,5-10 0,55 9 0,0 0 0,-27-1 0,-635 3 0,332 4 0,335-1 18,-1 1 1,1 1-1,0 0 0,-1 0 0,-27 12 0,-26 6-1492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5T20:53:19.365"/>
    </inkml:context>
    <inkml:brush xml:id="br0">
      <inkml:brushProperty name="width" value="0.035" units="cm"/>
      <inkml:brushProperty name="height" value="0.035" units="cm"/>
      <inkml:brushProperty name="color" value="#E71224"/>
    </inkml:brush>
  </inkml:definitions>
  <inkml:trace contextRef="#ctx0" brushRef="#br0">70 0 24575,'1'83'0,"2"-48"0,-2 1 0,-2 0 0,-1 0 0,-2-1 0,-1 0 0,-14 48 0,11-54 0,2 1 0,1 0 0,1 0 0,1 1 0,2-1 0,3 39 0,-5 72 0,-7-99-1365,4-25-5461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5T20:53:20.020"/>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5T20:52:56.697"/>
    </inkml:context>
    <inkml:brush xml:id="br0">
      <inkml:brushProperty name="width" value="0.035" units="cm"/>
      <inkml:brushProperty name="height" value="0.035" units="cm"/>
      <inkml:brushProperty name="color" value="#E71224"/>
    </inkml:brush>
  </inkml:definitions>
  <inkml:trace contextRef="#ctx0" brushRef="#br0">4793 483 24575,'21'1'0,"0"1"0,0 1 0,0 0 0,-1 1 0,1 2 0,-1 0 0,21 10 0,131 73 0,-12-5 0,423 137 0,-245-98 0,-254-92 0,56 21 0,-2 5 0,169 97 0,-234-110 0,114 90 0,-174-121 0,0 1 0,-1 0 0,17 26 0,14 18 0,-24-38 0,-2 1 0,-1 1 0,-1 1 0,-1 0 0,0 1 0,-2 0 0,-1 1 0,-1 0 0,-1 1 0,-1 0 0,-2 1 0,0 0 0,-2 0 0,-1 0 0,-1 0 0,-1 0 0,-2 0 0,-7 53 0,-3-10 0,-30 153 0,33-192 0,-2 0 0,-1-1 0,-2 0 0,0 0 0,-20 29 0,-28 46 0,40-64 0,-1-2 0,-3-1 0,-1-1 0,-32 35 0,22-34 0,20-19 0,-2 0 0,0-1 0,-1-2 0,-1 1 0,-33 20 0,-1-4 0,-54 44 0,58-40 0,-64 38 0,52-43 0,-1-3 0,-1-3 0,-92 26 0,69-34 0,55-13 0,-42 13 0,20 0 0,-21 7 0,-98 19 0,-193 1 0,256-33 0,-121 28 0,-76 11 0,-225-23 0,435-24 0,-119 20 0,10 0 0,-59 11 0,89-8 0,-394 54 0,361-50 0,-263 28 0,449-58 0,-1-1 0,0 0 0,1-2 0,-1 0 0,1-2 0,0-1 0,0-1 0,0 0 0,1-2 0,-24-11 0,-19-14 0,-116-81 0,129 77 0,-2 3 0,-2 2 0,-61-26 0,72 41 0,-213-93 0,218 88 0,1-2 0,-37-30 0,18 12 0,39 26 0,1 0 0,0-2 0,1 0 0,-15-21 0,13 16 0,-78-116 0,84 119 0,-10-12 0,-41-44 0,39 48 0,-38-54 0,44 51 0,1 1 0,1-2 0,2-1 0,2 0 0,0 0 0,3-1 0,0-1 0,3 0 0,-7-68 0,-14-88 0,1 21 0,2 12 0,15 111 0,2 0 0,-2-76 0,9 20 0,5-141 0,-1 219 0,1 0 0,1 0 0,1 0 0,1 0 0,2 1 0,0 1 0,2-1 0,20-33 0,-22 46 0,1 1 0,0 1 0,0-1 0,1 1 0,19-11 0,9-9 0,26-24 0,158-139 0,-135 102 0,-32 31 0,94-78 0,-127 119 0,1 0 0,0 2 0,1 0 0,0 2 0,2 1 0,-1 1 0,1 1 0,1 2 0,0 0 0,40-6 0,-49 12 0,1-2 0,-1 0 0,27-12 0,14-5 0,130-27 0,79-25 0,-140 36 0,1 5 0,226-26 0,-118 47 0,-182 13 0,1-3 0,-1-2 0,0-2 0,88-23 0,-138 28 0,63-21 0,115-19 0,-49 20 0,91-11 0,-187 28 0,0 3 0,0 1 0,69 10 0,-94-7 0,0 0 0,0 1 0,-1 0 0,1 1 0,-1 1 0,0 0 0,-1 1 0,1 0 0,-1 1 0,-1 0 0,1 1 0,-2 0 0,1 1 0,-1 0 0,-1 1 0,1 0 0,-2 1 0,10 16 0,-3-5 0,1 0 0,2-1 0,0-1 0,1-1 0,1 0 0,0-1 0,2-1 0,0-2 0,43 25 0,-37-24 0,-26-14 0,1-1 0,0 0 0,1 0 0,-1 0 0,0 0 0,0-1 0,1 1 0,-1-1 0,1 0 0,-1 0 0,1 0 0,0-1 0,-1 1 0,1-1 0,0 0 0,-1 0 0,1 0 0,0 0 0,-1-1 0,7-1 0,8-3 0,0-2 0,0 0 0,25-15 0,37-13 0,-52 26 0,1 2 0,1 2 0,-1 0 0,1 2 0,-1 1 0,36 2 0,36 0 0,82 2 0,-89 18-1365,-75-17-5461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5T20:52:58.264"/>
    </inkml:context>
    <inkml:brush xml:id="br0">
      <inkml:brushProperty name="width" value="0.035" units="cm"/>
      <inkml:brushProperty name="height" value="0.035" units="cm"/>
      <inkml:brushProperty name="color" value="#E71224"/>
    </inkml:brush>
  </inkml:definitions>
  <inkml:trace contextRef="#ctx0" brushRef="#br0">1 426 24575,'27'-11'0,"0"0"0,36-8 0,-3 0 0,107-40 0,207-67 0,-97 48 0,-29 24 0,-145 38 0,-31 3 0,143-7 0,-153 21-1365,-38 0-5461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5T20:53:00.106"/>
    </inkml:context>
    <inkml:brush xml:id="br0">
      <inkml:brushProperty name="width" value="0.035" units="cm"/>
      <inkml:brushProperty name="height" value="0.035" units="cm"/>
      <inkml:brushProperty name="color" value="#E71224"/>
    </inkml:brush>
  </inkml:definitions>
  <inkml:trace contextRef="#ctx0" brushRef="#br0">1 0 24575,'2'2'0,"1"0"0,-1-1 0,1 1 0,-1 0 0,0 0 0,0 0 0,0 0 0,0 1 0,0-1 0,-1 0 0,1 1 0,-1-1 0,1 1 0,1 5 0,5 7 0,55 63 0,3-4 0,149 131 0,37 39 0,-151-140 0,163 133 0,-243-220-1365,-3-4-5461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5T20:53:00.993"/>
    </inkml:context>
    <inkml:brush xml:id="br0">
      <inkml:brushProperty name="width" value="0.035" units="cm"/>
      <inkml:brushProperty name="height" value="0.035" units="cm"/>
      <inkml:brushProperty name="color" value="#E71224"/>
    </inkml:brush>
  </inkml:definitions>
  <inkml:trace contextRef="#ctx0" brushRef="#br0">1210 0 24575,'-1'8'0,"-1"0"0,0 0 0,0 0 0,-1 0 0,0-1 0,0 1 0,-1-1 0,0 0 0,-7 11 0,-9 18 0,-56 99 0,50-91 0,-30 62 0,-12 42 0,-37 92 0,-17 86 0,-13 37 0,17-62 0,19-52 0,-64 164 0,25-68 0,126-299 4,11-38-156,-1 1 0,0-1 0,0 0 0,-1 0 0,0 0-1,0-1 1,-1 1 0,-7 10 0,5-13-6674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5T20:53:02.909"/>
    </inkml:context>
    <inkml:brush xml:id="br0">
      <inkml:brushProperty name="width" value="0.035" units="cm"/>
      <inkml:brushProperty name="height" value="0.035" units="cm"/>
      <inkml:brushProperty name="color" value="#E71224"/>
    </inkml:brush>
  </inkml:definitions>
  <inkml:trace contextRef="#ctx0" brushRef="#br0">28 1082 24575,'0'-612'0,"-2"575"0,-10-58 0,6 58 0,-1-54 0,8-96-1365,-1 164-5461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5T20:53:04.215"/>
    </inkml:context>
    <inkml:brush xml:id="br0">
      <inkml:brushProperty name="width" value="0.035" units="cm"/>
      <inkml:brushProperty name="height" value="0.035" units="cm"/>
      <inkml:brushProperty name="color" value="#E71224"/>
    </inkml:brush>
  </inkml:definitions>
  <inkml:trace contextRef="#ctx0" brushRef="#br0">1 0 24575,'0'1219'-1365,"0"-1197"-5461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5T20:53:05.227"/>
    </inkml:context>
    <inkml:brush xml:id="br0">
      <inkml:brushProperty name="width" value="0.035" units="cm"/>
      <inkml:brushProperty name="height" value="0.035" units="cm"/>
      <inkml:brushProperty name="color" value="#E71224"/>
    </inkml:brush>
  </inkml:definitions>
  <inkml:trace contextRef="#ctx0" brushRef="#br0">1 1010 24575,'0'-8'0,"1"0"0,1 0 0,-1 0 0,1 0 0,1 1 0,0-1 0,0 0 0,0 1 0,1 0 0,0 0 0,0 0 0,8-10 0,11-10 0,42-41 0,-19 21 0,118-150 0,1 0 0,-100 120 0,-36 42 0,2 0 0,45-39 0,-59 58 0,2 1 0,0 1 0,0 1 0,1 0 0,1 2 0,31-14 0,17-10-1365,-61 32-5461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A27754-7982-FB40-8AF5-0CF6C2E3025B}" type="datetimeFigureOut">
              <a:t>10/31/2024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1FE9A9-1DB0-B64D-883C-974DBCF9C202}" type="slidenum">
              <a:t>‹#›</a:t>
            </a:fld>
            <a:endParaRPr lang="en-US"/>
          </a:p>
        </p:txBody>
      </p:sp>
    </p:spTree>
    <p:extLst>
      <p:ext uri="{BB962C8B-B14F-4D97-AF65-F5344CB8AC3E}">
        <p14:creationId xmlns:p14="http://schemas.microsoft.com/office/powerpoint/2010/main" val="2528297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Autonomous Systems number for Digital Ocean – cloud infrastructure for developers used by many </a:t>
            </a:r>
            <a:r>
              <a:rPr lang="en-US" dirty="0" err="1"/>
              <a:t>IIoT</a:t>
            </a:r>
            <a:r>
              <a:rPr lang="en-US" dirty="0"/>
              <a:t>/OT developers</a:t>
            </a:r>
          </a:p>
        </p:txBody>
      </p:sp>
      <p:sp>
        <p:nvSpPr>
          <p:cNvPr id="4" name="Slide Number Placeholder 3"/>
          <p:cNvSpPr>
            <a:spLocks noGrp="1"/>
          </p:cNvSpPr>
          <p:nvPr>
            <p:ph type="sldNum" sz="quarter" idx="5"/>
          </p:nvPr>
        </p:nvSpPr>
        <p:spPr/>
        <p:txBody>
          <a:bodyPr/>
          <a:lstStyle/>
          <a:p>
            <a:fld id="{B51FE9A9-1DB0-B64D-883C-974DBCF9C202}" type="slidenum">
              <a:rPr lang="en-US" smtClean="0"/>
              <a:t>11</a:t>
            </a:fld>
            <a:endParaRPr lang="en-US"/>
          </a:p>
        </p:txBody>
      </p:sp>
    </p:spTree>
    <p:extLst>
      <p:ext uri="{BB962C8B-B14F-4D97-AF65-F5344CB8AC3E}">
        <p14:creationId xmlns:p14="http://schemas.microsoft.com/office/powerpoint/2010/main" val="2153403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Pokemen</a:t>
            </a:r>
            <a:r>
              <a:rPr lang="en-US" dirty="0"/>
              <a:t> </a:t>
            </a:r>
            <a:r>
              <a:rPr lang="en-US" dirty="0" err="1"/>
              <a:t>Ekans</a:t>
            </a:r>
            <a:endParaRPr lang="en-US" dirty="0"/>
          </a:p>
        </p:txBody>
      </p:sp>
      <p:sp>
        <p:nvSpPr>
          <p:cNvPr id="4" name="Slide Number Placeholder 3"/>
          <p:cNvSpPr>
            <a:spLocks noGrp="1"/>
          </p:cNvSpPr>
          <p:nvPr>
            <p:ph type="sldNum" sz="quarter" idx="5"/>
          </p:nvPr>
        </p:nvSpPr>
        <p:spPr/>
        <p:txBody>
          <a:bodyPr/>
          <a:lstStyle/>
          <a:p>
            <a:fld id="{B51FE9A9-1DB0-B64D-883C-974DBCF9C202}" type="slidenum">
              <a:rPr lang="en-US" smtClean="0"/>
              <a:t>17</a:t>
            </a:fld>
            <a:endParaRPr lang="en-US"/>
          </a:p>
        </p:txBody>
      </p:sp>
    </p:spTree>
    <p:extLst>
      <p:ext uri="{BB962C8B-B14F-4D97-AF65-F5344CB8AC3E}">
        <p14:creationId xmlns:p14="http://schemas.microsoft.com/office/powerpoint/2010/main" val="4095401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Aimed at Critical Infrastructure</a:t>
            </a:r>
          </a:p>
        </p:txBody>
      </p:sp>
      <p:sp>
        <p:nvSpPr>
          <p:cNvPr id="4" name="Slide Number Placeholder 3"/>
          <p:cNvSpPr>
            <a:spLocks noGrp="1"/>
          </p:cNvSpPr>
          <p:nvPr>
            <p:ph type="sldNum" sz="quarter" idx="5"/>
          </p:nvPr>
        </p:nvSpPr>
        <p:spPr/>
        <p:txBody>
          <a:bodyPr/>
          <a:lstStyle/>
          <a:p>
            <a:fld id="{B51FE9A9-1DB0-B64D-883C-974DBCF9C202}" type="slidenum">
              <a:rPr lang="en-US" smtClean="0"/>
              <a:t>19</a:t>
            </a:fld>
            <a:endParaRPr lang="en-US"/>
          </a:p>
        </p:txBody>
      </p:sp>
    </p:spTree>
    <p:extLst>
      <p:ext uri="{BB962C8B-B14F-4D97-AF65-F5344CB8AC3E}">
        <p14:creationId xmlns:p14="http://schemas.microsoft.com/office/powerpoint/2010/main" val="4021952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Taken from a smart vacuum</a:t>
            </a:r>
          </a:p>
        </p:txBody>
      </p:sp>
      <p:sp>
        <p:nvSpPr>
          <p:cNvPr id="4" name="Slide Number Placeholder 3"/>
          <p:cNvSpPr>
            <a:spLocks noGrp="1"/>
          </p:cNvSpPr>
          <p:nvPr>
            <p:ph type="sldNum" sz="quarter" idx="5"/>
          </p:nvPr>
        </p:nvSpPr>
        <p:spPr/>
        <p:txBody>
          <a:bodyPr/>
          <a:lstStyle/>
          <a:p>
            <a:fld id="{B51FE9A9-1DB0-B64D-883C-974DBCF9C202}" type="slidenum">
              <a:rPr lang="en-US" smtClean="0"/>
              <a:t>21</a:t>
            </a:fld>
            <a:endParaRPr lang="en-US"/>
          </a:p>
        </p:txBody>
      </p:sp>
    </p:spTree>
    <p:extLst>
      <p:ext uri="{BB962C8B-B14F-4D97-AF65-F5344CB8AC3E}">
        <p14:creationId xmlns:p14="http://schemas.microsoft.com/office/powerpoint/2010/main" val="3891914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1FE9A9-1DB0-B64D-883C-974DBCF9C202}" type="slidenum">
              <a:rPr lang="en-US" smtClean="0"/>
              <a:t>25</a:t>
            </a:fld>
            <a:endParaRPr lang="en-US"/>
          </a:p>
        </p:txBody>
      </p:sp>
    </p:spTree>
    <p:extLst>
      <p:ext uri="{BB962C8B-B14F-4D97-AF65-F5344CB8AC3E}">
        <p14:creationId xmlns:p14="http://schemas.microsoft.com/office/powerpoint/2010/main" val="3174638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D9084-3A07-6438-DAEB-508B4761EB8A}"/>
              </a:ext>
            </a:extLst>
          </p:cNvPr>
          <p:cNvSpPr>
            <a:spLocks noGrp="1"/>
          </p:cNvSpPr>
          <p:nvPr>
            <p:ph type="ctrTitle"/>
          </p:nvPr>
        </p:nvSpPr>
        <p:spPr>
          <a:xfrm>
            <a:off x="1227437" y="2679314"/>
            <a:ext cx="9337589" cy="1655762"/>
          </a:xfrm>
        </p:spPr>
        <p:txBody>
          <a:bodyPr anchor="b"/>
          <a:lstStyle>
            <a:lvl1pPr algn="l">
              <a:defRPr sz="6000" b="1">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BDA425B9-1B88-5289-419D-E0E8AA7CB1FE}"/>
              </a:ext>
            </a:extLst>
          </p:cNvPr>
          <p:cNvSpPr>
            <a:spLocks noGrp="1"/>
          </p:cNvSpPr>
          <p:nvPr>
            <p:ph type="subTitle" idx="1"/>
          </p:nvPr>
        </p:nvSpPr>
        <p:spPr>
          <a:xfrm>
            <a:off x="1227437" y="4528794"/>
            <a:ext cx="5729417" cy="137773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55296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2A3C71-76C7-9CA5-966F-DBD21A55FAFE}"/>
              </a:ext>
            </a:extLst>
          </p:cNvPr>
          <p:cNvSpPr>
            <a:spLocks noGrp="1"/>
          </p:cNvSpPr>
          <p:nvPr>
            <p:ph type="ctrTitle"/>
          </p:nvPr>
        </p:nvSpPr>
        <p:spPr>
          <a:xfrm>
            <a:off x="733167" y="2580460"/>
            <a:ext cx="5729417" cy="1655762"/>
          </a:xfrm>
        </p:spPr>
        <p:txBody>
          <a:bodyPr anchor="b"/>
          <a:lstStyle>
            <a:lvl1pPr algn="l">
              <a:defRPr sz="4800" b="1">
                <a:solidFill>
                  <a:schemeClr val="accent1"/>
                </a:solidFill>
              </a:defRPr>
            </a:lvl1pPr>
          </a:lstStyle>
          <a:p>
            <a:r>
              <a:rPr lang="en-US"/>
              <a:t>Click to edit Master title style</a:t>
            </a:r>
          </a:p>
        </p:txBody>
      </p:sp>
      <p:sp>
        <p:nvSpPr>
          <p:cNvPr id="8" name="Subtitle 2">
            <a:extLst>
              <a:ext uri="{FF2B5EF4-FFF2-40B4-BE49-F238E27FC236}">
                <a16:creationId xmlns:a16="http://schemas.microsoft.com/office/drawing/2014/main" id="{57F2137E-466A-DCF0-D052-E7A37A19ECEC}"/>
              </a:ext>
            </a:extLst>
          </p:cNvPr>
          <p:cNvSpPr>
            <a:spLocks noGrp="1"/>
          </p:cNvSpPr>
          <p:nvPr>
            <p:ph type="subTitle" idx="1"/>
          </p:nvPr>
        </p:nvSpPr>
        <p:spPr>
          <a:xfrm>
            <a:off x="733167" y="4429940"/>
            <a:ext cx="5729417" cy="1377736"/>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10">
            <a:extLst>
              <a:ext uri="{FF2B5EF4-FFF2-40B4-BE49-F238E27FC236}">
                <a16:creationId xmlns:a16="http://schemas.microsoft.com/office/drawing/2014/main" id="{141255E4-60A0-9388-2DBE-E6EE12C073F9}"/>
              </a:ext>
            </a:extLst>
          </p:cNvPr>
          <p:cNvSpPr>
            <a:spLocks noGrp="1"/>
          </p:cNvSpPr>
          <p:nvPr>
            <p:ph type="pic" sz="quarter" idx="10"/>
          </p:nvPr>
        </p:nvSpPr>
        <p:spPr>
          <a:xfrm>
            <a:off x="7498080" y="-627016"/>
            <a:ext cx="7735828" cy="8151222"/>
          </a:xfrm>
          <a:prstGeom prst="ellipse">
            <a:avLst/>
          </a:prstGeom>
        </p:spPr>
        <p:txBody>
          <a:bodyPr/>
          <a:lstStyle/>
          <a:p>
            <a:endParaRPr lang="en-US"/>
          </a:p>
        </p:txBody>
      </p:sp>
    </p:spTree>
    <p:extLst>
      <p:ext uri="{BB962C8B-B14F-4D97-AF65-F5344CB8AC3E}">
        <p14:creationId xmlns:p14="http://schemas.microsoft.com/office/powerpoint/2010/main" val="1786203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98339F-37CD-021A-9484-2C6E52C12B36}"/>
              </a:ext>
            </a:extLst>
          </p:cNvPr>
          <p:cNvSpPr>
            <a:spLocks noGrp="1"/>
          </p:cNvSpPr>
          <p:nvPr>
            <p:ph type="title"/>
          </p:nvPr>
        </p:nvSpPr>
        <p:spPr>
          <a:xfrm>
            <a:off x="696987" y="2785607"/>
            <a:ext cx="7200800" cy="1143265"/>
          </a:xfrm>
        </p:spPr>
        <p:txBody>
          <a:bodyPr anchor="b">
            <a:noAutofit/>
          </a:bodyPr>
          <a:lstStyle>
            <a:lvl1pPr algn="l">
              <a:defRPr sz="4000">
                <a:solidFill>
                  <a:schemeClr val="accent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9A347E1A-2D94-EAAB-56D1-4E7FDB3DECCD}"/>
              </a:ext>
            </a:extLst>
          </p:cNvPr>
          <p:cNvSpPr>
            <a:spLocks noGrp="1"/>
          </p:cNvSpPr>
          <p:nvPr>
            <p:ph type="body" sz="quarter" idx="10"/>
          </p:nvPr>
        </p:nvSpPr>
        <p:spPr>
          <a:xfrm>
            <a:off x="696987" y="4077866"/>
            <a:ext cx="7200900" cy="503237"/>
          </a:xfrm>
        </p:spPr>
        <p:txBody>
          <a:bodyPr>
            <a:noAutofit/>
          </a:bodyPr>
          <a:lstStyle>
            <a:lvl1pPr marL="0" indent="0">
              <a:buNone/>
              <a:defRPr sz="1200" i="1">
                <a:solidFill>
                  <a:schemeClr val="bg2"/>
                </a:solidFill>
                <a:latin typeface="Lato" panose="020F0502020204030203" pitchFamily="34" charset="0"/>
                <a:ea typeface="Lato" panose="020F0502020204030203" pitchFamily="34" charset="0"/>
                <a:cs typeface="Lato" panose="020F0502020204030203" pitchFamily="34" charset="0"/>
              </a:defRPr>
            </a:lvl1pPr>
            <a:lvl2pPr marL="609829" indent="0">
              <a:buNone/>
              <a:defRPr sz="1200" i="1">
                <a:solidFill>
                  <a:schemeClr val="bg2"/>
                </a:solidFill>
                <a:latin typeface="Lato" panose="020F0502020204030203" pitchFamily="34" charset="0"/>
                <a:ea typeface="Lato" panose="020F0502020204030203" pitchFamily="34" charset="0"/>
                <a:cs typeface="Lato" panose="020F0502020204030203" pitchFamily="34" charset="0"/>
              </a:defRPr>
            </a:lvl2pPr>
            <a:lvl3pPr marL="1219658" indent="0">
              <a:buNone/>
              <a:defRPr sz="1200" i="1">
                <a:solidFill>
                  <a:schemeClr val="bg2"/>
                </a:solidFill>
                <a:latin typeface="Lato" panose="020F0502020204030203" pitchFamily="34" charset="0"/>
                <a:ea typeface="Lato" panose="020F0502020204030203" pitchFamily="34" charset="0"/>
                <a:cs typeface="Lato" panose="020F0502020204030203" pitchFamily="34" charset="0"/>
              </a:defRPr>
            </a:lvl3pPr>
            <a:lvl4pPr marL="1829486" indent="0">
              <a:buNone/>
              <a:defRPr sz="1200" i="1">
                <a:solidFill>
                  <a:schemeClr val="bg2"/>
                </a:solidFill>
                <a:latin typeface="Lato" panose="020F0502020204030203" pitchFamily="34" charset="0"/>
                <a:ea typeface="Lato" panose="020F0502020204030203" pitchFamily="34" charset="0"/>
                <a:cs typeface="Lato" panose="020F0502020204030203" pitchFamily="34" charset="0"/>
              </a:defRPr>
            </a:lvl4pPr>
            <a:lvl5pPr marL="2439314" indent="0">
              <a:buNone/>
              <a:defRPr sz="1200" i="1">
                <a:solidFill>
                  <a:schemeClr val="bg2"/>
                </a:solidFill>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8723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98339F-37CD-021A-9484-2C6E52C12B36}"/>
              </a:ext>
            </a:extLst>
          </p:cNvPr>
          <p:cNvSpPr>
            <a:spLocks noGrp="1"/>
          </p:cNvSpPr>
          <p:nvPr>
            <p:ph type="title"/>
          </p:nvPr>
        </p:nvSpPr>
        <p:spPr>
          <a:xfrm>
            <a:off x="696987" y="2785607"/>
            <a:ext cx="7200800" cy="1143265"/>
          </a:xfrm>
        </p:spPr>
        <p:txBody>
          <a:bodyPr anchor="b">
            <a:noAutofit/>
          </a:bodyPr>
          <a:lstStyle>
            <a:lvl1pPr algn="l">
              <a:defRPr sz="4000">
                <a:solidFill>
                  <a:schemeClr val="accent1"/>
                </a:solidFill>
              </a:defRPr>
            </a:lvl1pPr>
          </a:lstStyle>
          <a:p>
            <a:r>
              <a:rPr lang="en-US"/>
              <a:t>Click to edit Master title style</a:t>
            </a:r>
          </a:p>
        </p:txBody>
      </p:sp>
      <p:sp>
        <p:nvSpPr>
          <p:cNvPr id="5" name="Text Placeholder 4">
            <a:extLst>
              <a:ext uri="{FF2B5EF4-FFF2-40B4-BE49-F238E27FC236}">
                <a16:creationId xmlns:a16="http://schemas.microsoft.com/office/drawing/2014/main" id="{9A347E1A-2D94-EAAB-56D1-4E7FDB3DECCD}"/>
              </a:ext>
            </a:extLst>
          </p:cNvPr>
          <p:cNvSpPr>
            <a:spLocks noGrp="1"/>
          </p:cNvSpPr>
          <p:nvPr>
            <p:ph type="body" sz="quarter" idx="10"/>
          </p:nvPr>
        </p:nvSpPr>
        <p:spPr>
          <a:xfrm>
            <a:off x="696987" y="4077866"/>
            <a:ext cx="7200900" cy="503237"/>
          </a:xfrm>
        </p:spPr>
        <p:txBody>
          <a:bodyPr>
            <a:noAutofit/>
          </a:bodyPr>
          <a:lstStyle>
            <a:lvl1pPr marL="0" indent="0">
              <a:buNone/>
              <a:defRPr sz="1200" i="1">
                <a:solidFill>
                  <a:schemeClr val="bg2"/>
                </a:solidFill>
                <a:latin typeface="Lato" panose="020F0502020204030203" pitchFamily="34" charset="0"/>
                <a:ea typeface="Lato" panose="020F0502020204030203" pitchFamily="34" charset="0"/>
                <a:cs typeface="Lato" panose="020F0502020204030203" pitchFamily="34" charset="0"/>
              </a:defRPr>
            </a:lvl1pPr>
            <a:lvl2pPr marL="609829" indent="0">
              <a:buNone/>
              <a:defRPr sz="1200" i="1">
                <a:solidFill>
                  <a:schemeClr val="bg2"/>
                </a:solidFill>
                <a:latin typeface="Lato" panose="020F0502020204030203" pitchFamily="34" charset="0"/>
                <a:ea typeface="Lato" panose="020F0502020204030203" pitchFamily="34" charset="0"/>
                <a:cs typeface="Lato" panose="020F0502020204030203" pitchFamily="34" charset="0"/>
              </a:defRPr>
            </a:lvl2pPr>
            <a:lvl3pPr marL="1219658" indent="0">
              <a:buNone/>
              <a:defRPr sz="1200" i="1">
                <a:solidFill>
                  <a:schemeClr val="bg2"/>
                </a:solidFill>
                <a:latin typeface="Lato" panose="020F0502020204030203" pitchFamily="34" charset="0"/>
                <a:ea typeface="Lato" panose="020F0502020204030203" pitchFamily="34" charset="0"/>
                <a:cs typeface="Lato" panose="020F0502020204030203" pitchFamily="34" charset="0"/>
              </a:defRPr>
            </a:lvl3pPr>
            <a:lvl4pPr marL="1829486" indent="0">
              <a:buNone/>
              <a:defRPr sz="1200" i="1">
                <a:solidFill>
                  <a:schemeClr val="bg2"/>
                </a:solidFill>
                <a:latin typeface="Lato" panose="020F0502020204030203" pitchFamily="34" charset="0"/>
                <a:ea typeface="Lato" panose="020F0502020204030203" pitchFamily="34" charset="0"/>
                <a:cs typeface="Lato" panose="020F0502020204030203" pitchFamily="34" charset="0"/>
              </a:defRPr>
            </a:lvl4pPr>
            <a:lvl5pPr marL="2439314" indent="0">
              <a:buNone/>
              <a:defRPr sz="1200" i="1">
                <a:solidFill>
                  <a:schemeClr val="bg2"/>
                </a:solidFill>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8062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98339F-37CD-021A-9484-2C6E52C12B36}"/>
              </a:ext>
            </a:extLst>
          </p:cNvPr>
          <p:cNvSpPr>
            <a:spLocks noGrp="1"/>
          </p:cNvSpPr>
          <p:nvPr>
            <p:ph type="title"/>
          </p:nvPr>
        </p:nvSpPr>
        <p:spPr>
          <a:xfrm>
            <a:off x="696987" y="2785607"/>
            <a:ext cx="7200800" cy="1143265"/>
          </a:xfrm>
        </p:spPr>
        <p:txBody>
          <a:bodyPr anchor="b">
            <a:noAutofit/>
          </a:bodyPr>
          <a:lstStyle>
            <a:lvl1pPr algn="l">
              <a:defRPr sz="4000">
                <a:solidFill>
                  <a:schemeClr val="accent1"/>
                </a:solidFill>
              </a:defRPr>
            </a:lvl1pPr>
          </a:lstStyle>
          <a:p>
            <a:r>
              <a:rPr lang="en-US"/>
              <a:t>Click to edit Master title style</a:t>
            </a:r>
          </a:p>
        </p:txBody>
      </p:sp>
      <p:sp>
        <p:nvSpPr>
          <p:cNvPr id="5" name="Text Placeholder 4">
            <a:extLst>
              <a:ext uri="{FF2B5EF4-FFF2-40B4-BE49-F238E27FC236}">
                <a16:creationId xmlns:a16="http://schemas.microsoft.com/office/drawing/2014/main" id="{9A347E1A-2D94-EAAB-56D1-4E7FDB3DECCD}"/>
              </a:ext>
            </a:extLst>
          </p:cNvPr>
          <p:cNvSpPr>
            <a:spLocks noGrp="1"/>
          </p:cNvSpPr>
          <p:nvPr>
            <p:ph type="body" sz="quarter" idx="10"/>
          </p:nvPr>
        </p:nvSpPr>
        <p:spPr>
          <a:xfrm>
            <a:off x="696987" y="4077866"/>
            <a:ext cx="7200900" cy="503237"/>
          </a:xfrm>
        </p:spPr>
        <p:txBody>
          <a:bodyPr>
            <a:noAutofit/>
          </a:bodyPr>
          <a:lstStyle>
            <a:lvl1pPr marL="0" indent="0">
              <a:buNone/>
              <a:defRPr sz="1200" i="1">
                <a:solidFill>
                  <a:schemeClr val="bg2"/>
                </a:solidFill>
                <a:latin typeface="Lato" panose="020F0502020204030203" pitchFamily="34" charset="0"/>
                <a:ea typeface="Lato" panose="020F0502020204030203" pitchFamily="34" charset="0"/>
                <a:cs typeface="Lato" panose="020F0502020204030203" pitchFamily="34" charset="0"/>
              </a:defRPr>
            </a:lvl1pPr>
            <a:lvl2pPr marL="609829" indent="0">
              <a:buNone/>
              <a:defRPr sz="1200" i="1">
                <a:solidFill>
                  <a:schemeClr val="bg2"/>
                </a:solidFill>
                <a:latin typeface="Lato" panose="020F0502020204030203" pitchFamily="34" charset="0"/>
                <a:ea typeface="Lato" panose="020F0502020204030203" pitchFamily="34" charset="0"/>
                <a:cs typeface="Lato" panose="020F0502020204030203" pitchFamily="34" charset="0"/>
              </a:defRPr>
            </a:lvl2pPr>
            <a:lvl3pPr marL="1219658" indent="0">
              <a:buNone/>
              <a:defRPr sz="1200" i="1">
                <a:solidFill>
                  <a:schemeClr val="bg2"/>
                </a:solidFill>
                <a:latin typeface="Lato" panose="020F0502020204030203" pitchFamily="34" charset="0"/>
                <a:ea typeface="Lato" panose="020F0502020204030203" pitchFamily="34" charset="0"/>
                <a:cs typeface="Lato" panose="020F0502020204030203" pitchFamily="34" charset="0"/>
              </a:defRPr>
            </a:lvl3pPr>
            <a:lvl4pPr marL="1829486" indent="0">
              <a:buNone/>
              <a:defRPr sz="1200" i="1">
                <a:solidFill>
                  <a:schemeClr val="bg2"/>
                </a:solidFill>
                <a:latin typeface="Lato" panose="020F0502020204030203" pitchFamily="34" charset="0"/>
                <a:ea typeface="Lato" panose="020F0502020204030203" pitchFamily="34" charset="0"/>
                <a:cs typeface="Lato" panose="020F0502020204030203" pitchFamily="34" charset="0"/>
              </a:defRPr>
            </a:lvl4pPr>
            <a:lvl5pPr marL="2439314" indent="0">
              <a:buNone/>
              <a:defRPr sz="1200" i="1">
                <a:solidFill>
                  <a:schemeClr val="bg2"/>
                </a:solidFill>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Picture Placeholder 3">
            <a:extLst>
              <a:ext uri="{FF2B5EF4-FFF2-40B4-BE49-F238E27FC236}">
                <a16:creationId xmlns:a16="http://schemas.microsoft.com/office/drawing/2014/main" id="{8A4C8204-7259-5E26-7593-ED411EE9DD14}"/>
              </a:ext>
            </a:extLst>
          </p:cNvPr>
          <p:cNvSpPr>
            <a:spLocks noGrp="1"/>
          </p:cNvSpPr>
          <p:nvPr>
            <p:ph type="pic" sz="quarter" idx="12"/>
          </p:nvPr>
        </p:nvSpPr>
        <p:spPr>
          <a:xfrm>
            <a:off x="8361262" y="1733738"/>
            <a:ext cx="3371584" cy="3390523"/>
          </a:xfrm>
          <a:prstGeom prst="ellipse">
            <a:avLst/>
          </a:prstGeom>
          <a:ln w="76200">
            <a:solidFill>
              <a:schemeClr val="accent4"/>
            </a:solidFill>
          </a:ln>
        </p:spPr>
        <p:txBody>
          <a:bodyPr/>
          <a:lstStyle/>
          <a:p>
            <a:endParaRPr lang="en-US" dirty="0"/>
          </a:p>
        </p:txBody>
      </p:sp>
    </p:spTree>
    <p:extLst>
      <p:ext uri="{BB962C8B-B14F-4D97-AF65-F5344CB8AC3E}">
        <p14:creationId xmlns:p14="http://schemas.microsoft.com/office/powerpoint/2010/main" val="2329434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98339F-37CD-021A-9484-2C6E52C12B36}"/>
              </a:ext>
            </a:extLst>
          </p:cNvPr>
          <p:cNvSpPr>
            <a:spLocks noGrp="1"/>
          </p:cNvSpPr>
          <p:nvPr>
            <p:ph type="title"/>
          </p:nvPr>
        </p:nvSpPr>
        <p:spPr>
          <a:xfrm>
            <a:off x="696987" y="2785607"/>
            <a:ext cx="7200800" cy="1143265"/>
          </a:xfrm>
        </p:spPr>
        <p:txBody>
          <a:bodyPr anchor="b">
            <a:noAutofit/>
          </a:bodyPr>
          <a:lstStyle>
            <a:lvl1pPr algn="l">
              <a:defRPr sz="4000">
                <a:solidFill>
                  <a:schemeClr val="accent1"/>
                </a:solidFill>
              </a:defRPr>
            </a:lvl1pPr>
          </a:lstStyle>
          <a:p>
            <a:r>
              <a:rPr lang="en-US"/>
              <a:t>Click to edit Master title style</a:t>
            </a:r>
          </a:p>
        </p:txBody>
      </p:sp>
      <p:sp>
        <p:nvSpPr>
          <p:cNvPr id="5" name="Text Placeholder 4">
            <a:extLst>
              <a:ext uri="{FF2B5EF4-FFF2-40B4-BE49-F238E27FC236}">
                <a16:creationId xmlns:a16="http://schemas.microsoft.com/office/drawing/2014/main" id="{9A347E1A-2D94-EAAB-56D1-4E7FDB3DECCD}"/>
              </a:ext>
            </a:extLst>
          </p:cNvPr>
          <p:cNvSpPr>
            <a:spLocks noGrp="1"/>
          </p:cNvSpPr>
          <p:nvPr>
            <p:ph type="body" sz="quarter" idx="10"/>
          </p:nvPr>
        </p:nvSpPr>
        <p:spPr>
          <a:xfrm>
            <a:off x="696987" y="4077866"/>
            <a:ext cx="7200900" cy="503237"/>
          </a:xfrm>
        </p:spPr>
        <p:txBody>
          <a:bodyPr>
            <a:noAutofit/>
          </a:bodyPr>
          <a:lstStyle>
            <a:lvl1pPr marL="0" indent="0">
              <a:buNone/>
              <a:defRPr sz="1200" i="1">
                <a:solidFill>
                  <a:schemeClr val="bg2"/>
                </a:solidFill>
                <a:latin typeface="Lato" panose="020F0502020204030203" pitchFamily="34" charset="0"/>
                <a:ea typeface="Lato" panose="020F0502020204030203" pitchFamily="34" charset="0"/>
                <a:cs typeface="Lato" panose="020F0502020204030203" pitchFamily="34" charset="0"/>
              </a:defRPr>
            </a:lvl1pPr>
            <a:lvl2pPr marL="609829" indent="0">
              <a:buNone/>
              <a:defRPr sz="1200" i="1">
                <a:solidFill>
                  <a:schemeClr val="bg2"/>
                </a:solidFill>
                <a:latin typeface="Lato" panose="020F0502020204030203" pitchFamily="34" charset="0"/>
                <a:ea typeface="Lato" panose="020F0502020204030203" pitchFamily="34" charset="0"/>
                <a:cs typeface="Lato" panose="020F0502020204030203" pitchFamily="34" charset="0"/>
              </a:defRPr>
            </a:lvl2pPr>
            <a:lvl3pPr marL="1219658" indent="0">
              <a:buNone/>
              <a:defRPr sz="1200" i="1">
                <a:solidFill>
                  <a:schemeClr val="bg2"/>
                </a:solidFill>
                <a:latin typeface="Lato" panose="020F0502020204030203" pitchFamily="34" charset="0"/>
                <a:ea typeface="Lato" panose="020F0502020204030203" pitchFamily="34" charset="0"/>
                <a:cs typeface="Lato" panose="020F0502020204030203" pitchFamily="34" charset="0"/>
              </a:defRPr>
            </a:lvl3pPr>
            <a:lvl4pPr marL="1829486" indent="0">
              <a:buNone/>
              <a:defRPr sz="1200" i="1">
                <a:solidFill>
                  <a:schemeClr val="bg2"/>
                </a:solidFill>
                <a:latin typeface="Lato" panose="020F0502020204030203" pitchFamily="34" charset="0"/>
                <a:ea typeface="Lato" panose="020F0502020204030203" pitchFamily="34" charset="0"/>
                <a:cs typeface="Lato" panose="020F0502020204030203" pitchFamily="34" charset="0"/>
              </a:defRPr>
            </a:lvl4pPr>
            <a:lvl5pPr marL="2439314" indent="0">
              <a:buNone/>
              <a:defRPr sz="1200" i="1">
                <a:solidFill>
                  <a:schemeClr val="bg2"/>
                </a:solidFill>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Picture Placeholder 3">
            <a:extLst>
              <a:ext uri="{FF2B5EF4-FFF2-40B4-BE49-F238E27FC236}">
                <a16:creationId xmlns:a16="http://schemas.microsoft.com/office/drawing/2014/main" id="{EABF915E-D319-2BD2-76FF-268F630AA92C}"/>
              </a:ext>
            </a:extLst>
          </p:cNvPr>
          <p:cNvSpPr>
            <a:spLocks noGrp="1"/>
          </p:cNvSpPr>
          <p:nvPr>
            <p:ph type="pic" sz="quarter" idx="11"/>
          </p:nvPr>
        </p:nvSpPr>
        <p:spPr>
          <a:xfrm>
            <a:off x="9049915" y="981522"/>
            <a:ext cx="2592288" cy="936104"/>
          </a:xfrm>
        </p:spPr>
        <p:txBody>
          <a:bodyPr/>
          <a:lstStyle/>
          <a:p>
            <a:endParaRPr lang="en-US"/>
          </a:p>
        </p:txBody>
      </p:sp>
    </p:spTree>
    <p:extLst>
      <p:ext uri="{BB962C8B-B14F-4D97-AF65-F5344CB8AC3E}">
        <p14:creationId xmlns:p14="http://schemas.microsoft.com/office/powerpoint/2010/main" val="1776657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F27B698-7650-D77D-12D6-64F07A274D27}"/>
              </a:ext>
            </a:extLst>
          </p:cNvPr>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1398932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87BECD9-A9BE-6970-9E71-358F71CA661F}"/>
              </a:ext>
            </a:extLst>
          </p:cNvPr>
          <p:cNvSpPr>
            <a:spLocks noGrp="1"/>
          </p:cNvSpPr>
          <p:nvPr>
            <p:ph type="ftr" sz="quarter" idx="3"/>
          </p:nvPr>
        </p:nvSpPr>
        <p:spPr>
          <a:xfrm>
            <a:off x="7942490" y="6492875"/>
            <a:ext cx="4114800" cy="365125"/>
          </a:xfrm>
          <a:prstGeom prst="rect">
            <a:avLst/>
          </a:prstGeom>
        </p:spPr>
        <p:txBody>
          <a:bodyPr vert="horz" lIns="91440" tIns="45720" rIns="91440" bIns="45720" rtlCol="0" anchor="ctr"/>
          <a:lstStyle>
            <a:lvl1pPr algn="r">
              <a:defRPr sz="1200" b="1">
                <a:solidFill>
                  <a:schemeClr val="bg1"/>
                </a:solidFill>
              </a:defRPr>
            </a:lvl1pPr>
          </a:lstStyle>
          <a:p>
            <a:r>
              <a:rPr lang="en-US" b="0"/>
              <a:t>&lt;#&gt;   ISC EAST</a:t>
            </a:r>
          </a:p>
        </p:txBody>
      </p:sp>
    </p:spTree>
    <p:extLst>
      <p:ext uri="{BB962C8B-B14F-4D97-AF65-F5344CB8AC3E}">
        <p14:creationId xmlns:p14="http://schemas.microsoft.com/office/powerpoint/2010/main" val="775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9798B5-0336-9AB6-1022-00D10A069F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A1ED8F-7F04-4695-8FE5-E8FD0A51D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55E2F9-E9BE-459B-0976-72F6C89C1117}"/>
              </a:ext>
            </a:extLst>
          </p:cNvPr>
          <p:cNvSpPr>
            <a:spLocks noGrp="1"/>
          </p:cNvSpPr>
          <p:nvPr>
            <p:ph type="ftr" sz="quarter" idx="3"/>
          </p:nvPr>
        </p:nvSpPr>
        <p:spPr>
          <a:xfrm>
            <a:off x="7090719" y="6460782"/>
            <a:ext cx="4114800" cy="365125"/>
          </a:xfrm>
          <a:prstGeom prst="rect">
            <a:avLst/>
          </a:prstGeom>
        </p:spPr>
        <p:txBody>
          <a:bodyPr vert="horz" lIns="91440" tIns="45720" rIns="91440" bIns="45720" rtlCol="0" anchor="ctr"/>
          <a:lstStyle>
            <a:lvl1pPr algn="r">
              <a:defRPr sz="1200" b="1">
                <a:solidFill>
                  <a:schemeClr val="bg1"/>
                </a:solidFill>
              </a:defRPr>
            </a:lvl1pPr>
          </a:lstStyle>
          <a:p>
            <a:r>
              <a:rPr lang="en-US" b="0"/>
              <a:t>&lt;#&gt;   ISC EVENTS</a:t>
            </a:r>
          </a:p>
        </p:txBody>
      </p:sp>
    </p:spTree>
    <p:extLst>
      <p:ext uri="{BB962C8B-B14F-4D97-AF65-F5344CB8AC3E}">
        <p14:creationId xmlns:p14="http://schemas.microsoft.com/office/powerpoint/2010/main" val="133835813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85" r:id="rId3"/>
    <p:sldLayoutId id="2147483687" r:id="rId4"/>
    <p:sldLayoutId id="2147483691" r:id="rId5"/>
    <p:sldLayoutId id="2147483690" r:id="rId6"/>
    <p:sldLayoutId id="2147483659" r:id="rId7"/>
  </p:sldLayoutIdLst>
  <p:hf sldNum="0" hdr="0" dt="0"/>
  <p:txStyles>
    <p:titleStyle>
      <a:lvl1pPr algn="l" defTabSz="914400" rtl="0" eaLnBrk="1" latinLnBrk="0" hangingPunct="1">
        <a:lnSpc>
          <a:spcPct val="90000"/>
        </a:lnSpc>
        <a:spcBef>
          <a:spcPct val="0"/>
        </a:spcBef>
        <a:buNone/>
        <a:defRPr sz="4400" b="1"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867D37-B230-FF8B-2454-1AE9CB81B44C}"/>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19E25604-32DB-0C39-B55D-E00DACCFB0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601C3BF9-474D-5DF4-48B4-01C8D9667E02}"/>
              </a:ext>
            </a:extLst>
          </p:cNvPr>
          <p:cNvSpPr>
            <a:spLocks noGrp="1"/>
          </p:cNvSpPr>
          <p:nvPr>
            <p:ph type="ftr" sz="quarter" idx="3"/>
          </p:nvPr>
        </p:nvSpPr>
        <p:spPr>
          <a:xfrm>
            <a:off x="7090719" y="6460782"/>
            <a:ext cx="4114800" cy="365125"/>
          </a:xfrm>
          <a:prstGeom prst="rect">
            <a:avLst/>
          </a:prstGeom>
        </p:spPr>
        <p:txBody>
          <a:bodyPr vert="horz" lIns="91440" tIns="45720" rIns="91440" bIns="45720" rtlCol="0" anchor="ctr"/>
          <a:lstStyle>
            <a:lvl1pPr algn="r">
              <a:defRPr sz="1200" b="1">
                <a:solidFill>
                  <a:schemeClr val="bg1"/>
                </a:solidFill>
              </a:defRPr>
            </a:lvl1pPr>
          </a:lstStyle>
          <a:p>
            <a:r>
              <a:rPr lang="en-US" b="0"/>
              <a:t>&lt;#&gt;   ISC EVENTS</a:t>
            </a:r>
          </a:p>
        </p:txBody>
      </p:sp>
    </p:spTree>
    <p:extLst>
      <p:ext uri="{BB962C8B-B14F-4D97-AF65-F5344CB8AC3E}">
        <p14:creationId xmlns:p14="http://schemas.microsoft.com/office/powerpoint/2010/main" val="415282704"/>
      </p:ext>
    </p:extLst>
  </p:cSld>
  <p:clrMap bg1="lt1" tx1="dk1" bg2="lt2" tx2="dk2" accent1="accent1" accent2="accent2" accent3="accent3" accent4="accent4" accent5="accent5" accent6="accent6" hlink="hlink" folHlink="folHlink"/>
  <p:sldLayoutIdLst>
    <p:sldLayoutId id="2147483673" r:id="rId1"/>
  </p:sldLayoutIdLst>
  <p:hf sldNum="0" hdr="0" dt="0"/>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3" Type="http://schemas.openxmlformats.org/officeDocument/2006/relationships/customXml" Target="../ink/ink7.xml"/><Relationship Id="rId18" Type="http://schemas.openxmlformats.org/officeDocument/2006/relationships/image" Target="../media/image19.png"/><Relationship Id="rId26" Type="http://schemas.openxmlformats.org/officeDocument/2006/relationships/image" Target="../media/image23.png"/><Relationship Id="rId39" Type="http://schemas.openxmlformats.org/officeDocument/2006/relationships/image" Target="../media/image29.png"/><Relationship Id="rId21" Type="http://schemas.openxmlformats.org/officeDocument/2006/relationships/customXml" Target="../ink/ink11.xml"/><Relationship Id="rId34" Type="http://schemas.openxmlformats.org/officeDocument/2006/relationships/image" Target="../media/image27.png"/><Relationship Id="rId7" Type="http://schemas.openxmlformats.org/officeDocument/2006/relationships/customXml" Target="../ink/ink4.xml"/><Relationship Id="rId12" Type="http://schemas.openxmlformats.org/officeDocument/2006/relationships/image" Target="../media/image16.png"/><Relationship Id="rId17" Type="http://schemas.openxmlformats.org/officeDocument/2006/relationships/customXml" Target="../ink/ink9.xml"/><Relationship Id="rId25" Type="http://schemas.openxmlformats.org/officeDocument/2006/relationships/customXml" Target="../ink/ink13.xml"/><Relationship Id="rId33" Type="http://schemas.openxmlformats.org/officeDocument/2006/relationships/customXml" Target="../ink/ink17.xml"/><Relationship Id="rId38" Type="http://schemas.openxmlformats.org/officeDocument/2006/relationships/customXml" Target="../ink/ink20.xml"/><Relationship Id="rId2" Type="http://schemas.openxmlformats.org/officeDocument/2006/relationships/image" Target="../media/image11.png"/><Relationship Id="rId16" Type="http://schemas.openxmlformats.org/officeDocument/2006/relationships/image" Target="../media/image18.png"/><Relationship Id="rId20" Type="http://schemas.openxmlformats.org/officeDocument/2006/relationships/image" Target="../media/image20.png"/><Relationship Id="rId29" Type="http://schemas.openxmlformats.org/officeDocument/2006/relationships/customXml" Target="../ink/ink15.xml"/><Relationship Id="rId1" Type="http://schemas.openxmlformats.org/officeDocument/2006/relationships/slideLayout" Target="../slideLayouts/slideLayout8.xml"/><Relationship Id="rId6" Type="http://schemas.openxmlformats.org/officeDocument/2006/relationships/image" Target="../media/image13.png"/><Relationship Id="rId11" Type="http://schemas.openxmlformats.org/officeDocument/2006/relationships/customXml" Target="../ink/ink6.xml"/><Relationship Id="rId24" Type="http://schemas.openxmlformats.org/officeDocument/2006/relationships/image" Target="../media/image22.png"/><Relationship Id="rId32" Type="http://schemas.openxmlformats.org/officeDocument/2006/relationships/image" Target="../media/image26.png"/><Relationship Id="rId37" Type="http://schemas.openxmlformats.org/officeDocument/2006/relationships/customXml" Target="../ink/ink19.xml"/><Relationship Id="rId40" Type="http://schemas.openxmlformats.org/officeDocument/2006/relationships/customXml" Target="../ink/ink21.xml"/><Relationship Id="rId5" Type="http://schemas.openxmlformats.org/officeDocument/2006/relationships/customXml" Target="../ink/ink3.xml"/><Relationship Id="rId15" Type="http://schemas.openxmlformats.org/officeDocument/2006/relationships/customXml" Target="../ink/ink8.xml"/><Relationship Id="rId23" Type="http://schemas.openxmlformats.org/officeDocument/2006/relationships/customXml" Target="../ink/ink12.xml"/><Relationship Id="rId28" Type="http://schemas.openxmlformats.org/officeDocument/2006/relationships/image" Target="../media/image24.png"/><Relationship Id="rId36"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customXml" Target="../ink/ink10.xml"/><Relationship Id="rId31" Type="http://schemas.openxmlformats.org/officeDocument/2006/relationships/customXml" Target="../ink/ink16.xml"/><Relationship Id="rId4" Type="http://schemas.openxmlformats.org/officeDocument/2006/relationships/image" Target="../media/image12.png"/><Relationship Id="rId9" Type="http://schemas.openxmlformats.org/officeDocument/2006/relationships/customXml" Target="../ink/ink5.xml"/><Relationship Id="rId14" Type="http://schemas.openxmlformats.org/officeDocument/2006/relationships/image" Target="../media/image17.png"/><Relationship Id="rId22" Type="http://schemas.openxmlformats.org/officeDocument/2006/relationships/image" Target="../media/image21.png"/><Relationship Id="rId27" Type="http://schemas.openxmlformats.org/officeDocument/2006/relationships/customXml" Target="../ink/ink14.xml"/><Relationship Id="rId30" Type="http://schemas.openxmlformats.org/officeDocument/2006/relationships/image" Target="../media/image25.png"/><Relationship Id="rId35" Type="http://schemas.openxmlformats.org/officeDocument/2006/relationships/customXml" Target="../ink/ink18.xml"/><Relationship Id="rId8" Type="http://schemas.openxmlformats.org/officeDocument/2006/relationships/image" Target="../media/image14.png"/><Relationship Id="rId3" Type="http://schemas.openxmlformats.org/officeDocument/2006/relationships/customXml" Target="../ink/ink2.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ED6CE4-A24E-7C51-94C6-D917EC64C3F0}"/>
              </a:ext>
            </a:extLst>
          </p:cNvPr>
          <p:cNvSpPr>
            <a:spLocks noGrp="1"/>
          </p:cNvSpPr>
          <p:nvPr>
            <p:ph type="title"/>
          </p:nvPr>
        </p:nvSpPr>
        <p:spPr/>
        <p:txBody>
          <a:bodyPr/>
          <a:lstStyle/>
          <a:p>
            <a:r>
              <a:rPr lang="en-US" dirty="0"/>
              <a:t>Lessons from the Frontlines: Cybersecurity Case Studies for the Physical Security World</a:t>
            </a:r>
          </a:p>
        </p:txBody>
      </p:sp>
      <p:sp>
        <p:nvSpPr>
          <p:cNvPr id="5" name="Text Placeholder 4">
            <a:extLst>
              <a:ext uri="{FF2B5EF4-FFF2-40B4-BE49-F238E27FC236}">
                <a16:creationId xmlns:a16="http://schemas.microsoft.com/office/drawing/2014/main" id="{A0C38994-20B5-C026-DA1E-4B690C93DA92}"/>
              </a:ext>
            </a:extLst>
          </p:cNvPr>
          <p:cNvSpPr>
            <a:spLocks noGrp="1"/>
          </p:cNvSpPr>
          <p:nvPr>
            <p:ph type="body" sz="quarter" idx="10"/>
          </p:nvPr>
        </p:nvSpPr>
        <p:spPr/>
        <p:txBody>
          <a:bodyPr/>
          <a:lstStyle/>
          <a:p>
            <a:r>
              <a:rPr lang="en-US" dirty="0"/>
              <a:t>Will Knehr, Sr </a:t>
            </a:r>
            <a:r>
              <a:rPr lang="en-US" dirty="0" err="1"/>
              <a:t>Mgr</a:t>
            </a:r>
            <a:r>
              <a:rPr lang="en-US" dirty="0"/>
              <a:t> Info Security and Data Privacy, i-PRO Americas</a:t>
            </a:r>
          </a:p>
        </p:txBody>
      </p:sp>
    </p:spTree>
    <p:extLst>
      <p:ext uri="{BB962C8B-B14F-4D97-AF65-F5344CB8AC3E}">
        <p14:creationId xmlns:p14="http://schemas.microsoft.com/office/powerpoint/2010/main" val="4069080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F40357E-2A18-741F-07AB-8EDF9A6DAF53}"/>
              </a:ext>
            </a:extLst>
          </p:cNvPr>
          <p:cNvSpPr>
            <a:spLocks noGrp="1"/>
          </p:cNvSpPr>
          <p:nvPr>
            <p:ph type="ftr" sz="quarter" idx="3"/>
          </p:nvPr>
        </p:nvSpPr>
        <p:spPr/>
        <p:txBody>
          <a:bodyPr/>
          <a:lstStyle/>
          <a:p>
            <a:r>
              <a:rPr lang="en-US" b="0"/>
              <a:t>&lt;#&gt;   ISC EAST</a:t>
            </a:r>
          </a:p>
        </p:txBody>
      </p:sp>
      <p:sp>
        <p:nvSpPr>
          <p:cNvPr id="3" name="Title 1">
            <a:extLst>
              <a:ext uri="{FF2B5EF4-FFF2-40B4-BE49-F238E27FC236}">
                <a16:creationId xmlns:a16="http://schemas.microsoft.com/office/drawing/2014/main" id="{64127204-B395-F394-DEE5-FDFFF099E57E}"/>
              </a:ext>
            </a:extLst>
          </p:cNvPr>
          <p:cNvSpPr txBox="1">
            <a:spLocks/>
          </p:cNvSpPr>
          <p:nvPr/>
        </p:nvSpPr>
        <p:spPr>
          <a:xfrm>
            <a:off x="335037" y="518137"/>
            <a:ext cx="8627988" cy="671322"/>
          </a:xfrm>
          <a:prstGeom prst="rect">
            <a:avLst/>
          </a:prstGeom>
        </p:spPr>
        <p:txBody>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dirty="0"/>
              <a:t>How do hackers find these devices</a:t>
            </a:r>
          </a:p>
        </p:txBody>
      </p:sp>
      <p:sp>
        <p:nvSpPr>
          <p:cNvPr id="4" name="Text Placeholder 2">
            <a:extLst>
              <a:ext uri="{FF2B5EF4-FFF2-40B4-BE49-F238E27FC236}">
                <a16:creationId xmlns:a16="http://schemas.microsoft.com/office/drawing/2014/main" id="{7305BE2F-2B7A-95DC-4D51-73869136EA7A}"/>
              </a:ext>
            </a:extLst>
          </p:cNvPr>
          <p:cNvSpPr txBox="1">
            <a:spLocks/>
          </p:cNvSpPr>
          <p:nvPr/>
        </p:nvSpPr>
        <p:spPr>
          <a:xfrm>
            <a:off x="317649" y="1106487"/>
            <a:ext cx="11199738" cy="23225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Tx/>
              <a:buChar char="-"/>
            </a:pPr>
            <a:r>
              <a:rPr lang="en-US" sz="1800" dirty="0"/>
              <a:t>Shodan &amp; </a:t>
            </a:r>
            <a:r>
              <a:rPr lang="en-US" sz="1800" dirty="0" err="1"/>
              <a:t>Censys</a:t>
            </a:r>
            <a:r>
              <a:rPr lang="en-US" sz="1800" dirty="0"/>
              <a:t>: </a:t>
            </a:r>
          </a:p>
          <a:p>
            <a:pPr marL="628650" lvl="1" indent="-171450">
              <a:buFontTx/>
              <a:buChar char="-"/>
            </a:pPr>
            <a:r>
              <a:rPr lang="en-US" sz="1800" dirty="0"/>
              <a:t>Search engines that scan and index internet-connected devices.</a:t>
            </a:r>
          </a:p>
          <a:p>
            <a:pPr marL="171450" indent="-171450">
              <a:buFontTx/>
              <a:buChar char="-"/>
            </a:pPr>
            <a:r>
              <a:rPr lang="en-US" sz="1800" dirty="0"/>
              <a:t>Unsecured Ports &amp; Protocols: </a:t>
            </a:r>
          </a:p>
          <a:p>
            <a:pPr marL="628650" lvl="1" indent="-171450">
              <a:buFontTx/>
              <a:buChar char="-"/>
            </a:pPr>
            <a:r>
              <a:rPr lang="en-US" sz="1800" dirty="0"/>
              <a:t>Scanning tools (e.g., Nmap) find devices with open ports using weak protocols like Telnet/HTTP.</a:t>
            </a:r>
          </a:p>
          <a:p>
            <a:pPr marL="171450" indent="-171450">
              <a:buFontTx/>
              <a:buChar char="-"/>
            </a:pPr>
            <a:r>
              <a:rPr lang="en-US" sz="1800" dirty="0"/>
              <a:t>Default Credentials: </a:t>
            </a:r>
          </a:p>
          <a:p>
            <a:pPr marL="628650" lvl="1" indent="-171450">
              <a:buFontTx/>
              <a:buChar char="-"/>
            </a:pPr>
            <a:r>
              <a:rPr lang="en-US" sz="1800" dirty="0"/>
              <a:t>Many devices use default usernames and passwords (e.g., "admin"), making them easy to exploit.</a:t>
            </a:r>
          </a:p>
          <a:p>
            <a:pPr marL="171450" indent="-171450">
              <a:buFontTx/>
              <a:buChar char="-"/>
            </a:pPr>
            <a:r>
              <a:rPr lang="en-US" sz="1800" dirty="0"/>
              <a:t>Unpatched Vulnerabilities: </a:t>
            </a:r>
          </a:p>
          <a:p>
            <a:pPr marL="628650" lvl="1" indent="-171450">
              <a:buFontTx/>
              <a:buChar char="-"/>
            </a:pPr>
            <a:r>
              <a:rPr lang="en-US" sz="1800" dirty="0"/>
              <a:t>Outdated firmware with known vulnerabilities (e.g., CVEs) are prime targets.</a:t>
            </a:r>
          </a:p>
          <a:p>
            <a:pPr marL="171450" indent="-171450">
              <a:buFontTx/>
              <a:buChar char="-"/>
            </a:pPr>
            <a:r>
              <a:rPr lang="en-US" sz="1800" dirty="0"/>
              <a:t>Exposed APIs: </a:t>
            </a:r>
          </a:p>
          <a:p>
            <a:pPr marL="628650" lvl="1" indent="-171450">
              <a:buFontTx/>
              <a:buChar char="-"/>
            </a:pPr>
            <a:r>
              <a:rPr lang="en-US" sz="1800" dirty="0"/>
              <a:t>Hackers can access devices via unsecured or poorly configured management APIs.</a:t>
            </a:r>
          </a:p>
          <a:p>
            <a:pPr marL="171450" indent="-171450">
              <a:buFontTx/>
              <a:buChar char="-"/>
            </a:pPr>
            <a:r>
              <a:rPr lang="en-US" sz="1800" dirty="0"/>
              <a:t>Supply Chain Compromise: </a:t>
            </a:r>
          </a:p>
          <a:p>
            <a:pPr marL="628650" lvl="1" indent="-171450">
              <a:buFontTx/>
              <a:buChar char="-"/>
            </a:pPr>
            <a:r>
              <a:rPr lang="en-US" sz="1800" dirty="0"/>
              <a:t>Devices may be infected during manufacturing or shipping with backdoors.</a:t>
            </a:r>
          </a:p>
          <a:p>
            <a:pPr marL="171450" indent="-171450">
              <a:buFontTx/>
              <a:buChar char="-"/>
            </a:pPr>
            <a:r>
              <a:rPr lang="en-US" sz="1800" dirty="0"/>
              <a:t>Social Engineering: </a:t>
            </a:r>
          </a:p>
          <a:p>
            <a:pPr marL="628650" lvl="1" indent="-171450">
              <a:buFontTx/>
              <a:buChar char="-"/>
            </a:pPr>
            <a:r>
              <a:rPr lang="en-US" sz="1800" dirty="0"/>
              <a:t>Phishing and compromised remote access tools provide access to networks.</a:t>
            </a:r>
          </a:p>
        </p:txBody>
      </p:sp>
    </p:spTree>
    <p:extLst>
      <p:ext uri="{BB962C8B-B14F-4D97-AF65-F5344CB8AC3E}">
        <p14:creationId xmlns:p14="http://schemas.microsoft.com/office/powerpoint/2010/main" val="638595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E05346F-D79E-4E17-6E38-C2B6FA43275C}"/>
              </a:ext>
            </a:extLst>
          </p:cNvPr>
          <p:cNvSpPr>
            <a:spLocks noGrp="1"/>
          </p:cNvSpPr>
          <p:nvPr>
            <p:ph type="ftr" sz="quarter" idx="3"/>
          </p:nvPr>
        </p:nvSpPr>
        <p:spPr/>
        <p:txBody>
          <a:bodyPr/>
          <a:lstStyle/>
          <a:p>
            <a:r>
              <a:rPr lang="en-US" b="0"/>
              <a:t>&lt;#&gt;   ISC EAST</a:t>
            </a:r>
          </a:p>
        </p:txBody>
      </p:sp>
      <p:pic>
        <p:nvPicPr>
          <p:cNvPr id="8194" name="Picture 2" descr="Shodan - The Complete Guide, Featured on TryHackMe">
            <a:extLst>
              <a:ext uri="{FF2B5EF4-FFF2-40B4-BE49-F238E27FC236}">
                <a16:creationId xmlns:a16="http://schemas.microsoft.com/office/drawing/2014/main" id="{F3A56412-272F-A460-3C51-9C2091AF10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351544"/>
            <a:ext cx="10172700" cy="6154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939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F40357E-2A18-741F-07AB-8EDF9A6DAF53}"/>
              </a:ext>
            </a:extLst>
          </p:cNvPr>
          <p:cNvSpPr>
            <a:spLocks noGrp="1"/>
          </p:cNvSpPr>
          <p:nvPr>
            <p:ph type="ftr" sz="quarter" idx="3"/>
          </p:nvPr>
        </p:nvSpPr>
        <p:spPr/>
        <p:txBody>
          <a:bodyPr/>
          <a:lstStyle/>
          <a:p>
            <a:r>
              <a:rPr lang="en-US" b="0"/>
              <a:t>&lt;#&gt;   ISC EAST</a:t>
            </a:r>
          </a:p>
        </p:txBody>
      </p:sp>
      <p:sp>
        <p:nvSpPr>
          <p:cNvPr id="3" name="Title 1">
            <a:extLst>
              <a:ext uri="{FF2B5EF4-FFF2-40B4-BE49-F238E27FC236}">
                <a16:creationId xmlns:a16="http://schemas.microsoft.com/office/drawing/2014/main" id="{64127204-B395-F394-DEE5-FDFFF099E57E}"/>
              </a:ext>
            </a:extLst>
          </p:cNvPr>
          <p:cNvSpPr txBox="1">
            <a:spLocks/>
          </p:cNvSpPr>
          <p:nvPr/>
        </p:nvSpPr>
        <p:spPr>
          <a:xfrm>
            <a:off x="335037" y="518137"/>
            <a:ext cx="7200800" cy="671322"/>
          </a:xfrm>
          <a:prstGeom prst="rect">
            <a:avLst/>
          </a:prstGeom>
        </p:spPr>
        <p:txBody>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dirty="0"/>
              <a:t>Why target these devices</a:t>
            </a:r>
          </a:p>
        </p:txBody>
      </p:sp>
      <p:sp>
        <p:nvSpPr>
          <p:cNvPr id="4" name="Text Placeholder 2">
            <a:extLst>
              <a:ext uri="{FF2B5EF4-FFF2-40B4-BE49-F238E27FC236}">
                <a16:creationId xmlns:a16="http://schemas.microsoft.com/office/drawing/2014/main" id="{7305BE2F-2B7A-95DC-4D51-73869136EA7A}"/>
              </a:ext>
            </a:extLst>
          </p:cNvPr>
          <p:cNvSpPr txBox="1">
            <a:spLocks/>
          </p:cNvSpPr>
          <p:nvPr/>
        </p:nvSpPr>
        <p:spPr>
          <a:xfrm>
            <a:off x="335036" y="1544637"/>
            <a:ext cx="11171163" cy="42179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Easy Access: Many devices use default credentials or weak security, making them easy to compromise.</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High Impact: Compromising critical infrastructure (e.g., factories, energy grids) can cause significant operational disruption.</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Lateral Movement: Once inside, attackers can move from less secure IoT/</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IIoT</a:t>
            </a:r>
            <a:r>
              <a:rPr lang="en-US" sz="2000" dirty="0">
                <a:effectLst/>
                <a:latin typeface="Calibri" panose="020F0502020204030204" pitchFamily="34" charset="0"/>
                <a:ea typeface="Calibri" panose="020F0502020204030204" pitchFamily="34" charset="0"/>
                <a:cs typeface="Times New Roman" panose="02020603050405020304" pitchFamily="18" charset="0"/>
              </a:rPr>
              <a:t> devices to critical OT systems.</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Data Theft: Devices collect valuable data (e.g., sensor data, video feeds) that can be stolen or sold.</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Botnets: Compromised devices can be used in botnets for DDoS attacks (e.g., Mirai).</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Ransomware: Ransomware attacks on OT can cripple operations, forcing victims to pay.</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Sometimes just because…</a:t>
            </a:r>
          </a:p>
        </p:txBody>
      </p:sp>
    </p:spTree>
    <p:extLst>
      <p:ext uri="{BB962C8B-B14F-4D97-AF65-F5344CB8AC3E}">
        <p14:creationId xmlns:p14="http://schemas.microsoft.com/office/powerpoint/2010/main" val="3510426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A592FB4-CD7C-70E9-0777-A38BDCC4A505}"/>
              </a:ext>
            </a:extLst>
          </p:cNvPr>
          <p:cNvSpPr>
            <a:spLocks noGrp="1"/>
          </p:cNvSpPr>
          <p:nvPr>
            <p:ph type="ftr" sz="quarter" idx="3"/>
          </p:nvPr>
        </p:nvSpPr>
        <p:spPr/>
        <p:txBody>
          <a:bodyPr/>
          <a:lstStyle/>
          <a:p>
            <a:r>
              <a:rPr lang="en-US" b="0"/>
              <a:t>&lt;#&gt;   ISC EAST</a:t>
            </a:r>
          </a:p>
        </p:txBody>
      </p:sp>
      <p:pic>
        <p:nvPicPr>
          <p:cNvPr id="3" name="Picture 2" descr="Botnet traffic identification using neural networks | Multimedia Tools and  Applications">
            <a:extLst>
              <a:ext uri="{FF2B5EF4-FFF2-40B4-BE49-F238E27FC236}">
                <a16:creationId xmlns:a16="http://schemas.microsoft.com/office/drawing/2014/main" id="{2AB79F3E-FA74-E05B-8897-5FF1163FD8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84" y="1556426"/>
            <a:ext cx="11740031" cy="406187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74BB8AE1-ED22-C650-709D-F9B599EBB9D9}"/>
              </a:ext>
            </a:extLst>
          </p:cNvPr>
          <p:cNvSpPr txBox="1">
            <a:spLocks/>
          </p:cNvSpPr>
          <p:nvPr/>
        </p:nvSpPr>
        <p:spPr>
          <a:xfrm>
            <a:off x="325107" y="300683"/>
            <a:ext cx="7200800" cy="671322"/>
          </a:xfrm>
          <a:prstGeom prst="rect">
            <a:avLst/>
          </a:prstGeom>
        </p:spPr>
        <p:txBody>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dirty="0"/>
              <a:t>Mirai Botnet</a:t>
            </a:r>
          </a:p>
        </p:txBody>
      </p:sp>
    </p:spTree>
    <p:extLst>
      <p:ext uri="{BB962C8B-B14F-4D97-AF65-F5344CB8AC3E}">
        <p14:creationId xmlns:p14="http://schemas.microsoft.com/office/powerpoint/2010/main" val="1947719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F40357E-2A18-741F-07AB-8EDF9A6DAF53}"/>
              </a:ext>
            </a:extLst>
          </p:cNvPr>
          <p:cNvSpPr>
            <a:spLocks noGrp="1"/>
          </p:cNvSpPr>
          <p:nvPr>
            <p:ph type="ftr" sz="quarter" idx="3"/>
          </p:nvPr>
        </p:nvSpPr>
        <p:spPr/>
        <p:txBody>
          <a:bodyPr/>
          <a:lstStyle/>
          <a:p>
            <a:r>
              <a:rPr lang="en-US" b="0"/>
              <a:t>&lt;#&gt;   ISC EAST</a:t>
            </a:r>
          </a:p>
        </p:txBody>
      </p:sp>
      <p:sp>
        <p:nvSpPr>
          <p:cNvPr id="3" name="Title 1">
            <a:extLst>
              <a:ext uri="{FF2B5EF4-FFF2-40B4-BE49-F238E27FC236}">
                <a16:creationId xmlns:a16="http://schemas.microsoft.com/office/drawing/2014/main" id="{64127204-B395-F394-DEE5-FDFFF099E57E}"/>
              </a:ext>
            </a:extLst>
          </p:cNvPr>
          <p:cNvSpPr txBox="1">
            <a:spLocks/>
          </p:cNvSpPr>
          <p:nvPr/>
        </p:nvSpPr>
        <p:spPr>
          <a:xfrm>
            <a:off x="344562" y="222862"/>
            <a:ext cx="7200800" cy="671322"/>
          </a:xfrm>
          <a:prstGeom prst="rect">
            <a:avLst/>
          </a:prstGeom>
        </p:spPr>
        <p:txBody>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dirty="0"/>
              <a:t>Mirai Botnet</a:t>
            </a:r>
          </a:p>
        </p:txBody>
      </p:sp>
      <p:sp>
        <p:nvSpPr>
          <p:cNvPr id="4" name="Text Placeholder 2">
            <a:extLst>
              <a:ext uri="{FF2B5EF4-FFF2-40B4-BE49-F238E27FC236}">
                <a16:creationId xmlns:a16="http://schemas.microsoft.com/office/drawing/2014/main" id="{7305BE2F-2B7A-95DC-4D51-73869136EA7A}"/>
              </a:ext>
            </a:extLst>
          </p:cNvPr>
          <p:cNvSpPr txBox="1">
            <a:spLocks/>
          </p:cNvSpPr>
          <p:nvPr/>
        </p:nvSpPr>
        <p:spPr>
          <a:xfrm>
            <a:off x="220737" y="894184"/>
            <a:ext cx="11218788" cy="23225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Tx/>
              <a:buChar char="-"/>
            </a:pPr>
            <a:r>
              <a:rPr lang="en-US" sz="2400" dirty="0"/>
              <a:t>Attack Type: Distributed Denial of Service (DDoS) using compromised IoT devices.</a:t>
            </a:r>
          </a:p>
          <a:p>
            <a:pPr marL="171450" indent="-171450">
              <a:buFontTx/>
              <a:buChar char="-"/>
            </a:pPr>
            <a:r>
              <a:rPr lang="en-US" sz="2400" dirty="0"/>
              <a:t>How It Worked: The Mirai malware scanned the internet for IoT devices (cameras, routers) using default credentials (e.g., "admin" and "password"). Once infected, these devices formed a massive botnet capable of launching DDoS attacks.</a:t>
            </a:r>
          </a:p>
          <a:p>
            <a:pPr marL="171450" indent="-171450">
              <a:buFontTx/>
              <a:buChar char="-"/>
            </a:pPr>
            <a:r>
              <a:rPr lang="en-US" sz="2400" dirty="0"/>
              <a:t>Target: Major websites and services, including Twitter, Netflix, and Reddit.</a:t>
            </a:r>
          </a:p>
          <a:p>
            <a:pPr marL="171450" indent="-171450">
              <a:buFontTx/>
              <a:buChar char="-"/>
            </a:pPr>
            <a:r>
              <a:rPr lang="en-US" sz="2400" dirty="0"/>
              <a:t>Impact: One of the largest DDoS attacks in history, causing widespread service outages across popular websites and highlighting the risks of unsecured IoT devices.</a:t>
            </a:r>
          </a:p>
          <a:p>
            <a:pPr marL="171450" indent="-171450">
              <a:buFontTx/>
              <a:buChar char="-"/>
            </a:pPr>
            <a:r>
              <a:rPr lang="en-US" sz="2400" dirty="0"/>
              <a:t>Motivation: Primarily financial gain for the creators through rented botnet services; also targeted specific services for disruption.</a:t>
            </a:r>
          </a:p>
          <a:p>
            <a:pPr marL="171450" indent="-171450">
              <a:buFontTx/>
              <a:buChar char="-"/>
            </a:pPr>
            <a:r>
              <a:rPr lang="en-US" sz="2400" dirty="0"/>
              <a:t>Takeaway: Change default credentials on all IoT devices, implement strong password policies, and monitor network traffic for unusual activity to prevent IoT devices from being hijacked.</a:t>
            </a:r>
          </a:p>
        </p:txBody>
      </p:sp>
    </p:spTree>
    <p:extLst>
      <p:ext uri="{BB962C8B-B14F-4D97-AF65-F5344CB8AC3E}">
        <p14:creationId xmlns:p14="http://schemas.microsoft.com/office/powerpoint/2010/main" val="3328920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D9BEAF-0896-0606-3181-3D9DFEF640C8}"/>
              </a:ext>
            </a:extLst>
          </p:cNvPr>
          <p:cNvSpPr>
            <a:spLocks noGrp="1"/>
          </p:cNvSpPr>
          <p:nvPr>
            <p:ph type="ftr" sz="quarter" idx="3"/>
          </p:nvPr>
        </p:nvSpPr>
        <p:spPr/>
        <p:txBody>
          <a:bodyPr/>
          <a:lstStyle/>
          <a:p>
            <a:r>
              <a:rPr lang="en-US" b="0"/>
              <a:t>&lt;#&gt;   ISC EAST</a:t>
            </a:r>
          </a:p>
        </p:txBody>
      </p:sp>
      <p:pic>
        <p:nvPicPr>
          <p:cNvPr id="2052" name="Picture 4" descr="Florida Water Hack Underscores IoT/OT Security Challenges | Optiv">
            <a:extLst>
              <a:ext uri="{FF2B5EF4-FFF2-40B4-BE49-F238E27FC236}">
                <a16:creationId xmlns:a16="http://schemas.microsoft.com/office/drawing/2014/main" id="{73D00E49-5049-A1B2-7BC0-F1EBD99465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047750"/>
            <a:ext cx="76200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843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F40357E-2A18-741F-07AB-8EDF9A6DAF53}"/>
              </a:ext>
            </a:extLst>
          </p:cNvPr>
          <p:cNvSpPr>
            <a:spLocks noGrp="1"/>
          </p:cNvSpPr>
          <p:nvPr>
            <p:ph type="ftr" sz="quarter" idx="3"/>
          </p:nvPr>
        </p:nvSpPr>
        <p:spPr/>
        <p:txBody>
          <a:bodyPr/>
          <a:lstStyle/>
          <a:p>
            <a:r>
              <a:rPr lang="en-US" b="0"/>
              <a:t>&lt;#&gt;   ISC EAST</a:t>
            </a:r>
          </a:p>
        </p:txBody>
      </p:sp>
      <p:sp>
        <p:nvSpPr>
          <p:cNvPr id="3" name="Title 1">
            <a:extLst>
              <a:ext uri="{FF2B5EF4-FFF2-40B4-BE49-F238E27FC236}">
                <a16:creationId xmlns:a16="http://schemas.microsoft.com/office/drawing/2014/main" id="{64127204-B395-F394-DEE5-FDFFF099E57E}"/>
              </a:ext>
            </a:extLst>
          </p:cNvPr>
          <p:cNvSpPr txBox="1">
            <a:spLocks/>
          </p:cNvSpPr>
          <p:nvPr/>
        </p:nvSpPr>
        <p:spPr>
          <a:xfrm>
            <a:off x="411237" y="413362"/>
            <a:ext cx="8620468" cy="671322"/>
          </a:xfrm>
          <a:prstGeom prst="rect">
            <a:avLst/>
          </a:prstGeom>
        </p:spPr>
        <p:txBody>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dirty="0"/>
              <a:t>Oldsmar Water Treatment Plant </a:t>
            </a:r>
          </a:p>
        </p:txBody>
      </p:sp>
      <p:sp>
        <p:nvSpPr>
          <p:cNvPr id="4" name="Text Placeholder 2">
            <a:extLst>
              <a:ext uri="{FF2B5EF4-FFF2-40B4-BE49-F238E27FC236}">
                <a16:creationId xmlns:a16="http://schemas.microsoft.com/office/drawing/2014/main" id="{7305BE2F-2B7A-95DC-4D51-73869136EA7A}"/>
              </a:ext>
            </a:extLst>
          </p:cNvPr>
          <p:cNvSpPr txBox="1">
            <a:spLocks/>
          </p:cNvSpPr>
          <p:nvPr/>
        </p:nvSpPr>
        <p:spPr>
          <a:xfrm>
            <a:off x="335037" y="1189459"/>
            <a:ext cx="10571088" cy="42656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Tx/>
              <a:buChar char="-"/>
            </a:pPr>
            <a:r>
              <a:rPr lang="en-US" sz="2000" dirty="0"/>
              <a:t>Attack Type: Unauthorized remote access to an operational technology (OT) system.</a:t>
            </a:r>
          </a:p>
          <a:p>
            <a:pPr marL="171450" indent="-171450">
              <a:buFontTx/>
              <a:buChar char="-"/>
            </a:pPr>
            <a:r>
              <a:rPr lang="en-US" sz="2000" dirty="0"/>
              <a:t>How It Worked: Attackers exploited weak security measures, including the use of outdated software and shared passwords, to gain remote access to the water treatment plant's control system. They attempted to increase the sodium hydroxide (lye) concentration in the water supply to dangerous levels.</a:t>
            </a:r>
          </a:p>
          <a:p>
            <a:pPr marL="171450" indent="-171450">
              <a:buFontTx/>
              <a:buChar char="-"/>
            </a:pPr>
            <a:r>
              <a:rPr lang="en-US" sz="2000" dirty="0"/>
              <a:t>Target: The water treatment facility in Oldsmar, Florida, serving approximately 15,000 residents.</a:t>
            </a:r>
          </a:p>
          <a:p>
            <a:pPr marL="171450" indent="-171450">
              <a:buFontTx/>
              <a:buChar char="-"/>
            </a:pPr>
            <a:r>
              <a:rPr lang="en-US" sz="2000" dirty="0"/>
              <a:t>Impact: The malicious changes were quickly detected and reversed by an alert operator, preventing harm. However, the incident exposed significant vulnerabilities in critical infrastructure systems.</a:t>
            </a:r>
          </a:p>
          <a:p>
            <a:pPr marL="171450" indent="-171450">
              <a:buFontTx/>
              <a:buChar char="-"/>
            </a:pPr>
            <a:r>
              <a:rPr lang="en-US" sz="2000" dirty="0"/>
              <a:t>Motivation: The exact motivation remains unclear, but the attack underscores the potential for cyber threats to public health and safety.</a:t>
            </a:r>
          </a:p>
          <a:p>
            <a:pPr marL="171450" indent="-171450">
              <a:buFontTx/>
              <a:buChar char="-"/>
            </a:pPr>
            <a:r>
              <a:rPr lang="en-US" sz="2000" dirty="0"/>
              <a:t>Takeaway: Implement robust cybersecurity practices for critical infrastructure, including updating software, enforcing strong password policies, and restricting remote access to essential personnel only.</a:t>
            </a:r>
          </a:p>
        </p:txBody>
      </p:sp>
    </p:spTree>
    <p:extLst>
      <p:ext uri="{BB962C8B-B14F-4D97-AF65-F5344CB8AC3E}">
        <p14:creationId xmlns:p14="http://schemas.microsoft.com/office/powerpoint/2010/main" val="3533326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1A5AC08-C56C-E00B-E212-65CD850F8028}"/>
              </a:ext>
            </a:extLst>
          </p:cNvPr>
          <p:cNvSpPr>
            <a:spLocks noGrp="1"/>
          </p:cNvSpPr>
          <p:nvPr>
            <p:ph type="ftr" sz="quarter" idx="3"/>
          </p:nvPr>
        </p:nvSpPr>
        <p:spPr/>
        <p:txBody>
          <a:bodyPr/>
          <a:lstStyle/>
          <a:p>
            <a:r>
              <a:rPr lang="en-US" b="0"/>
              <a:t>&lt;#&gt;   ISC EAST</a:t>
            </a:r>
          </a:p>
        </p:txBody>
      </p:sp>
      <p:pic>
        <p:nvPicPr>
          <p:cNvPr id="4098" name="Picture 2" descr="Is_IoT_the_latest_Shadow_IT_Threat?">
            <a:extLst>
              <a:ext uri="{FF2B5EF4-FFF2-40B4-BE49-F238E27FC236}">
                <a16:creationId xmlns:a16="http://schemas.microsoft.com/office/drawing/2014/main" id="{F37F5018-3112-A8ED-FB92-A138D66BD0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265" y="766002"/>
            <a:ext cx="10887469" cy="4922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78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F40357E-2A18-741F-07AB-8EDF9A6DAF53}"/>
              </a:ext>
            </a:extLst>
          </p:cNvPr>
          <p:cNvSpPr>
            <a:spLocks noGrp="1"/>
          </p:cNvSpPr>
          <p:nvPr>
            <p:ph type="ftr" sz="quarter" idx="3"/>
          </p:nvPr>
        </p:nvSpPr>
        <p:spPr/>
        <p:txBody>
          <a:bodyPr/>
          <a:lstStyle/>
          <a:p>
            <a:r>
              <a:rPr lang="en-US" b="0"/>
              <a:t>&lt;#&gt;   ISC EAST</a:t>
            </a:r>
          </a:p>
        </p:txBody>
      </p:sp>
      <p:sp>
        <p:nvSpPr>
          <p:cNvPr id="3" name="Title 1">
            <a:extLst>
              <a:ext uri="{FF2B5EF4-FFF2-40B4-BE49-F238E27FC236}">
                <a16:creationId xmlns:a16="http://schemas.microsoft.com/office/drawing/2014/main" id="{64127204-B395-F394-DEE5-FDFFF099E57E}"/>
              </a:ext>
            </a:extLst>
          </p:cNvPr>
          <p:cNvSpPr txBox="1">
            <a:spLocks/>
          </p:cNvSpPr>
          <p:nvPr/>
        </p:nvSpPr>
        <p:spPr>
          <a:xfrm>
            <a:off x="335036" y="518137"/>
            <a:ext cx="10878396" cy="671322"/>
          </a:xfrm>
          <a:prstGeom prst="rect">
            <a:avLst/>
          </a:prstGeom>
        </p:spPr>
        <p:txBody>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dirty="0"/>
              <a:t>Casino Data Breach via IoT Thermometer</a:t>
            </a:r>
          </a:p>
        </p:txBody>
      </p:sp>
      <p:sp>
        <p:nvSpPr>
          <p:cNvPr id="4" name="Text Placeholder 2">
            <a:extLst>
              <a:ext uri="{FF2B5EF4-FFF2-40B4-BE49-F238E27FC236}">
                <a16:creationId xmlns:a16="http://schemas.microsoft.com/office/drawing/2014/main" id="{7305BE2F-2B7A-95DC-4D51-73869136EA7A}"/>
              </a:ext>
            </a:extLst>
          </p:cNvPr>
          <p:cNvSpPr txBox="1">
            <a:spLocks/>
          </p:cNvSpPr>
          <p:nvPr/>
        </p:nvSpPr>
        <p:spPr>
          <a:xfrm>
            <a:off x="335037" y="1287462"/>
            <a:ext cx="11722253" cy="23225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Tx/>
              <a:buChar char="-"/>
            </a:pPr>
            <a:r>
              <a:rPr lang="en-US" sz="2400" dirty="0"/>
              <a:t>Attack Type: Unauthorized access through an IoT device (smart thermometer).</a:t>
            </a:r>
          </a:p>
          <a:p>
            <a:pPr marL="171450" indent="-171450">
              <a:buFontTx/>
              <a:buChar char="-"/>
            </a:pPr>
            <a:r>
              <a:rPr lang="en-US" sz="2400" dirty="0"/>
              <a:t>How It Worked: Attackers accessed the casino’s network through a vulnerable smart thermometer in a fish tank, which was connected to the casino’s main network. Once inside, they moved across systems to reach and exfiltrate the high-roller database.</a:t>
            </a:r>
          </a:p>
          <a:p>
            <a:pPr marL="171450" indent="-171450">
              <a:buFontTx/>
              <a:buChar char="-"/>
            </a:pPr>
            <a:r>
              <a:rPr lang="en-US" sz="2400" dirty="0"/>
              <a:t>Target: A North American casino’s network, targeting sensitive customer data.</a:t>
            </a:r>
          </a:p>
          <a:p>
            <a:pPr marL="171450" indent="-171450">
              <a:buFontTx/>
              <a:buChar char="-"/>
            </a:pPr>
            <a:r>
              <a:rPr lang="en-US" sz="2400" dirty="0"/>
              <a:t>Impact: The breach exposed sensitive information from the casino’s high-roller database, demonstrating how even non-traditional IoT devices can be exploited for data theft.</a:t>
            </a:r>
          </a:p>
          <a:p>
            <a:pPr marL="171450" indent="-171450">
              <a:buFontTx/>
              <a:buChar char="-"/>
            </a:pPr>
            <a:r>
              <a:rPr lang="en-US" sz="2400" dirty="0"/>
              <a:t>Motivation: Likely financial gain from accessing and potentially selling high-value customer data.</a:t>
            </a:r>
          </a:p>
          <a:p>
            <a:pPr marL="171450" indent="-171450">
              <a:buFontTx/>
              <a:buChar char="-"/>
            </a:pPr>
            <a:r>
              <a:rPr lang="en-US" sz="2400" dirty="0"/>
              <a:t>Takeaway: Segment IoT devices from critical networks, use strict access controls, and apply strong security practices to seemingly harmless devices like thermostats.</a:t>
            </a:r>
          </a:p>
        </p:txBody>
      </p:sp>
    </p:spTree>
    <p:extLst>
      <p:ext uri="{BB962C8B-B14F-4D97-AF65-F5344CB8AC3E}">
        <p14:creationId xmlns:p14="http://schemas.microsoft.com/office/powerpoint/2010/main" val="1750249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202664-86F1-D485-7D5A-B00FA425454E}"/>
              </a:ext>
            </a:extLst>
          </p:cNvPr>
          <p:cNvSpPr>
            <a:spLocks noGrp="1"/>
          </p:cNvSpPr>
          <p:nvPr>
            <p:ph type="ftr" sz="quarter" idx="3"/>
          </p:nvPr>
        </p:nvSpPr>
        <p:spPr/>
        <p:txBody>
          <a:bodyPr/>
          <a:lstStyle/>
          <a:p>
            <a:r>
              <a:rPr lang="en-US" b="0"/>
              <a:t>&lt;#&gt;   ISC EAST</a:t>
            </a:r>
          </a:p>
        </p:txBody>
      </p:sp>
      <p:pic>
        <p:nvPicPr>
          <p:cNvPr id="5122" name="Picture 2" descr="Open RFID Doors With Flipper Zero">
            <a:extLst>
              <a:ext uri="{FF2B5EF4-FFF2-40B4-BE49-F238E27FC236}">
                <a16:creationId xmlns:a16="http://schemas.microsoft.com/office/drawing/2014/main" id="{41AE7811-844B-1002-CDBF-E6C339A11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 y="394335"/>
            <a:ext cx="10789920" cy="6069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468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8C395-D65C-7D8F-7A41-229CE37BD258}"/>
              </a:ext>
            </a:extLst>
          </p:cNvPr>
          <p:cNvSpPr>
            <a:spLocks noGrp="1"/>
          </p:cNvSpPr>
          <p:nvPr>
            <p:ph type="title"/>
          </p:nvPr>
        </p:nvSpPr>
        <p:spPr>
          <a:xfrm>
            <a:off x="544587" y="2108812"/>
            <a:ext cx="7200800" cy="671322"/>
          </a:xfrm>
        </p:spPr>
        <p:txBody>
          <a:bodyPr/>
          <a:lstStyle/>
          <a:p>
            <a:r>
              <a:rPr lang="en-US" dirty="0"/>
              <a:t>About Me</a:t>
            </a:r>
          </a:p>
        </p:txBody>
      </p:sp>
      <p:sp>
        <p:nvSpPr>
          <p:cNvPr id="3" name="Text Placeholder 2">
            <a:extLst>
              <a:ext uri="{FF2B5EF4-FFF2-40B4-BE49-F238E27FC236}">
                <a16:creationId xmlns:a16="http://schemas.microsoft.com/office/drawing/2014/main" id="{E8FAF002-4069-A6D1-86CB-A7557F681AB9}"/>
              </a:ext>
            </a:extLst>
          </p:cNvPr>
          <p:cNvSpPr>
            <a:spLocks noGrp="1"/>
          </p:cNvSpPr>
          <p:nvPr>
            <p:ph type="body" sz="quarter" idx="10"/>
          </p:nvPr>
        </p:nvSpPr>
        <p:spPr>
          <a:xfrm>
            <a:off x="544587" y="2925762"/>
            <a:ext cx="7200900" cy="2322513"/>
          </a:xfrm>
        </p:spPr>
        <p:txBody>
          <a:bodyPr/>
          <a:lstStyle/>
          <a:p>
            <a:pPr marL="171450" indent="-171450">
              <a:buFontTx/>
              <a:buChar char="-"/>
            </a:pPr>
            <a:r>
              <a:rPr lang="en-US" dirty="0" err="1"/>
              <a:t>CyberSecurity</a:t>
            </a:r>
            <a:r>
              <a:rPr lang="en-US" dirty="0"/>
              <a:t> at i-PRO Americas </a:t>
            </a:r>
          </a:p>
          <a:p>
            <a:pPr marL="171450" indent="-171450">
              <a:buFontTx/>
              <a:buChar char="-"/>
            </a:pPr>
            <a:r>
              <a:rPr lang="en-US" dirty="0"/>
              <a:t>20 years of DoD/NSA Cyber</a:t>
            </a:r>
          </a:p>
          <a:p>
            <a:pPr marL="171450" indent="-171450">
              <a:buFontTx/>
              <a:buChar char="-"/>
            </a:pPr>
            <a:r>
              <a:rPr lang="en-US" dirty="0"/>
              <a:t>CISSP, CEH, CASP, SICC, and many other cyber certs</a:t>
            </a:r>
          </a:p>
          <a:p>
            <a:pPr marL="171450" indent="-171450">
              <a:buFontTx/>
              <a:buChar char="-"/>
            </a:pPr>
            <a:r>
              <a:rPr lang="en-US" dirty="0"/>
              <a:t>MS Cyber, MBA, and Doctoral Candidate in IT</a:t>
            </a:r>
          </a:p>
          <a:p>
            <a:pPr marL="171450" indent="-171450">
              <a:buFontTx/>
              <a:buChar char="-"/>
            </a:pPr>
            <a:r>
              <a:rPr lang="en-US" dirty="0"/>
              <a:t>Primary Hobbies – Cars, Motorcycles, Home Rehab, and just about any hands on projects</a:t>
            </a:r>
          </a:p>
        </p:txBody>
      </p:sp>
      <p:pic>
        <p:nvPicPr>
          <p:cNvPr id="6" name="Picture Placeholder 5" descr="A person smiling for the camera&#10;&#10;Description automatically generated">
            <a:extLst>
              <a:ext uri="{FF2B5EF4-FFF2-40B4-BE49-F238E27FC236}">
                <a16:creationId xmlns:a16="http://schemas.microsoft.com/office/drawing/2014/main" id="{94B1F38B-C016-78F3-FCC6-441B05EF2694}"/>
              </a:ext>
            </a:extLst>
          </p:cNvPr>
          <p:cNvPicPr>
            <a:picLocks noGrp="1" noChangeAspect="1"/>
          </p:cNvPicPr>
          <p:nvPr>
            <p:ph type="pic" sz="quarter" idx="12"/>
          </p:nvPr>
        </p:nvPicPr>
        <p:blipFill>
          <a:blip r:embed="rId2"/>
          <a:srcRect l="281" r="281"/>
          <a:stretch>
            <a:fillRect/>
          </a:stretch>
        </p:blipFill>
        <p:spPr/>
      </p:pic>
    </p:spTree>
    <p:extLst>
      <p:ext uri="{BB962C8B-B14F-4D97-AF65-F5344CB8AC3E}">
        <p14:creationId xmlns:p14="http://schemas.microsoft.com/office/powerpoint/2010/main" val="3819441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F40357E-2A18-741F-07AB-8EDF9A6DAF53}"/>
              </a:ext>
            </a:extLst>
          </p:cNvPr>
          <p:cNvSpPr>
            <a:spLocks noGrp="1"/>
          </p:cNvSpPr>
          <p:nvPr>
            <p:ph type="ftr" sz="quarter" idx="3"/>
          </p:nvPr>
        </p:nvSpPr>
        <p:spPr/>
        <p:txBody>
          <a:bodyPr/>
          <a:lstStyle/>
          <a:p>
            <a:r>
              <a:rPr lang="en-US" b="0"/>
              <a:t>&lt;#&gt;   ISC EAST</a:t>
            </a:r>
          </a:p>
        </p:txBody>
      </p:sp>
      <p:sp>
        <p:nvSpPr>
          <p:cNvPr id="3" name="Title 1">
            <a:extLst>
              <a:ext uri="{FF2B5EF4-FFF2-40B4-BE49-F238E27FC236}">
                <a16:creationId xmlns:a16="http://schemas.microsoft.com/office/drawing/2014/main" id="{64127204-B395-F394-DEE5-FDFFF099E57E}"/>
              </a:ext>
            </a:extLst>
          </p:cNvPr>
          <p:cNvSpPr txBox="1">
            <a:spLocks/>
          </p:cNvSpPr>
          <p:nvPr/>
        </p:nvSpPr>
        <p:spPr>
          <a:xfrm>
            <a:off x="335036" y="518137"/>
            <a:ext cx="10220669" cy="671322"/>
          </a:xfrm>
          <a:prstGeom prst="rect">
            <a:avLst/>
          </a:prstGeom>
        </p:spPr>
        <p:txBody>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dirty="0"/>
              <a:t>Flipper Zero Access Control Attacks</a:t>
            </a:r>
          </a:p>
        </p:txBody>
      </p:sp>
      <p:sp>
        <p:nvSpPr>
          <p:cNvPr id="4" name="Text Placeholder 2">
            <a:extLst>
              <a:ext uri="{FF2B5EF4-FFF2-40B4-BE49-F238E27FC236}">
                <a16:creationId xmlns:a16="http://schemas.microsoft.com/office/drawing/2014/main" id="{7305BE2F-2B7A-95DC-4D51-73869136EA7A}"/>
              </a:ext>
            </a:extLst>
          </p:cNvPr>
          <p:cNvSpPr txBox="1">
            <a:spLocks/>
          </p:cNvSpPr>
          <p:nvPr/>
        </p:nvSpPr>
        <p:spPr>
          <a:xfrm>
            <a:off x="234873" y="1336089"/>
            <a:ext cx="11722253" cy="23225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Tx/>
              <a:buChar char="-"/>
            </a:pPr>
            <a:r>
              <a:rPr lang="en-US" sz="2400" dirty="0"/>
              <a:t>Attack Type: Unauthorized access using radio frequency (RF) replay attacks.</a:t>
            </a:r>
          </a:p>
          <a:p>
            <a:pPr marL="171450" indent="-171450">
              <a:buFontTx/>
              <a:buChar char="-"/>
            </a:pPr>
            <a:r>
              <a:rPr lang="en-US" sz="2400" dirty="0"/>
              <a:t>How It Works: The Flipper Zero is a versatile hacking tool that can intercept, store, and replay RF signals. Attackers can use it to clone key fobs or access cards by capturing their signals and then replaying them to gain unauthorized entry.</a:t>
            </a:r>
          </a:p>
          <a:p>
            <a:pPr marL="171450" indent="-171450">
              <a:buFontTx/>
              <a:buChar char="-"/>
            </a:pPr>
            <a:r>
              <a:rPr lang="en-US" sz="2400" dirty="0"/>
              <a:t>Target: Access control systems that use RF-based key fobs or proximity cards for entry, particularly those without encryption or signal protection.</a:t>
            </a:r>
          </a:p>
          <a:p>
            <a:pPr marL="171450" indent="-171450">
              <a:buFontTx/>
              <a:buChar char="-"/>
            </a:pPr>
            <a:r>
              <a:rPr lang="en-US" sz="2400" dirty="0"/>
              <a:t>Impact: Allows attackers to bypass physical security by replicating or replaying RF access credentials, leading to unauthorized entry and potential security breaches.</a:t>
            </a:r>
          </a:p>
          <a:p>
            <a:pPr marL="171450" indent="-171450">
              <a:buFontTx/>
              <a:buChar char="-"/>
            </a:pPr>
            <a:r>
              <a:rPr lang="en-US" sz="2400" dirty="0"/>
              <a:t>Motivation: Gaining unauthorized physical access for theft, espionage, or other malicious intents.</a:t>
            </a:r>
          </a:p>
          <a:p>
            <a:pPr marL="171450" indent="-171450">
              <a:buFontTx/>
              <a:buChar char="-"/>
            </a:pPr>
            <a:r>
              <a:rPr lang="en-US" sz="2400" dirty="0"/>
              <a:t>Takeaway: Use encrypted access control systems with rolling codes or MFA to defend against replay attacks. Educate security teams on the risks of RF-based attacks.</a:t>
            </a:r>
          </a:p>
        </p:txBody>
      </p:sp>
    </p:spTree>
    <p:extLst>
      <p:ext uri="{BB962C8B-B14F-4D97-AF65-F5344CB8AC3E}">
        <p14:creationId xmlns:p14="http://schemas.microsoft.com/office/powerpoint/2010/main" val="1149729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3214F9B-3E72-BF5B-BB4E-E5E93A717720}"/>
              </a:ext>
            </a:extLst>
          </p:cNvPr>
          <p:cNvSpPr>
            <a:spLocks noGrp="1"/>
          </p:cNvSpPr>
          <p:nvPr>
            <p:ph type="ftr" sz="quarter" idx="3"/>
          </p:nvPr>
        </p:nvSpPr>
        <p:spPr/>
        <p:txBody>
          <a:bodyPr/>
          <a:lstStyle/>
          <a:p>
            <a:r>
              <a:rPr lang="en-US" b="0"/>
              <a:t>&lt;#&gt;   ISC EAST</a:t>
            </a:r>
          </a:p>
        </p:txBody>
      </p:sp>
      <p:pic>
        <p:nvPicPr>
          <p:cNvPr id="6146" name="Picture 2" descr="A Roomba recorded a woman on the toilet. How did screenshots end up on  Facebook? | MIT Technology Review">
            <a:extLst>
              <a:ext uri="{FF2B5EF4-FFF2-40B4-BE49-F238E27FC236}">
                <a16:creationId xmlns:a16="http://schemas.microsoft.com/office/drawing/2014/main" id="{B9354ABC-4F44-7E21-6F32-183552015F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604838"/>
            <a:ext cx="7391400" cy="564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82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3B32D-D298-6805-9663-CC1391AEE9BF}"/>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24CFDA3-7954-227D-464F-270F76522CF6}"/>
              </a:ext>
            </a:extLst>
          </p:cNvPr>
          <p:cNvSpPr>
            <a:spLocks noGrp="1"/>
          </p:cNvSpPr>
          <p:nvPr>
            <p:ph type="ftr" sz="quarter" idx="3"/>
          </p:nvPr>
        </p:nvSpPr>
        <p:spPr/>
        <p:txBody>
          <a:bodyPr/>
          <a:lstStyle/>
          <a:p>
            <a:r>
              <a:rPr lang="en-US" b="0"/>
              <a:t>&lt;#&gt;   ISC EAST</a:t>
            </a:r>
          </a:p>
        </p:txBody>
      </p:sp>
      <p:pic>
        <p:nvPicPr>
          <p:cNvPr id="7170" name="Picture 2" descr="Private moments captured on home security cameras being live streamed again  on website | CBC News">
            <a:extLst>
              <a:ext uri="{FF2B5EF4-FFF2-40B4-BE49-F238E27FC236}">
                <a16:creationId xmlns:a16="http://schemas.microsoft.com/office/drawing/2014/main" id="{09442354-1BC8-87F6-F21D-24692F5AF5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056" y="625756"/>
            <a:ext cx="8954716" cy="5039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898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F40357E-2A18-741F-07AB-8EDF9A6DAF53}"/>
              </a:ext>
            </a:extLst>
          </p:cNvPr>
          <p:cNvSpPr>
            <a:spLocks noGrp="1"/>
          </p:cNvSpPr>
          <p:nvPr>
            <p:ph type="ftr" sz="quarter" idx="3"/>
          </p:nvPr>
        </p:nvSpPr>
        <p:spPr/>
        <p:txBody>
          <a:bodyPr/>
          <a:lstStyle/>
          <a:p>
            <a:r>
              <a:rPr lang="en-US" b="0"/>
              <a:t>&lt;#&gt;   ISC EAST</a:t>
            </a:r>
          </a:p>
        </p:txBody>
      </p:sp>
      <p:sp>
        <p:nvSpPr>
          <p:cNvPr id="3" name="Title 1">
            <a:extLst>
              <a:ext uri="{FF2B5EF4-FFF2-40B4-BE49-F238E27FC236}">
                <a16:creationId xmlns:a16="http://schemas.microsoft.com/office/drawing/2014/main" id="{64127204-B395-F394-DEE5-FDFFF099E57E}"/>
              </a:ext>
            </a:extLst>
          </p:cNvPr>
          <p:cNvSpPr txBox="1">
            <a:spLocks/>
          </p:cNvSpPr>
          <p:nvPr/>
        </p:nvSpPr>
        <p:spPr>
          <a:xfrm>
            <a:off x="335036" y="518137"/>
            <a:ext cx="11247364" cy="671322"/>
          </a:xfrm>
          <a:prstGeom prst="rect">
            <a:avLst/>
          </a:prstGeom>
        </p:spPr>
        <p:txBody>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dirty="0"/>
              <a:t>Unsecured Camera Feed – Voyeurism Attack</a:t>
            </a:r>
          </a:p>
        </p:txBody>
      </p:sp>
      <p:sp>
        <p:nvSpPr>
          <p:cNvPr id="4" name="Text Placeholder 2">
            <a:extLst>
              <a:ext uri="{FF2B5EF4-FFF2-40B4-BE49-F238E27FC236}">
                <a16:creationId xmlns:a16="http://schemas.microsoft.com/office/drawing/2014/main" id="{7305BE2F-2B7A-95DC-4D51-73869136EA7A}"/>
              </a:ext>
            </a:extLst>
          </p:cNvPr>
          <p:cNvSpPr txBox="1">
            <a:spLocks/>
          </p:cNvSpPr>
          <p:nvPr/>
        </p:nvSpPr>
        <p:spPr>
          <a:xfrm>
            <a:off x="335037" y="1544637"/>
            <a:ext cx="11066388" cy="41798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Tx/>
              <a:buChar char="-"/>
            </a:pPr>
            <a:r>
              <a:rPr lang="en-US" sz="2000" dirty="0"/>
              <a:t>Attack Type: Unauthorized access to unsecured camera feeds.</a:t>
            </a:r>
          </a:p>
          <a:p>
            <a:pPr marL="171450" indent="-171450">
              <a:buFontTx/>
              <a:buChar char="-"/>
            </a:pPr>
            <a:r>
              <a:rPr lang="en-US" sz="2000" dirty="0"/>
              <a:t>How It Works: Many security cameras are left unsecured, transmitting video feeds without encryption or protection. Attackers can use simple online tools to find these feeds or exploit default credentials to view live footage, often with voyeuristic intentions.</a:t>
            </a:r>
          </a:p>
          <a:p>
            <a:pPr marL="171450" indent="-171450">
              <a:buFontTx/>
              <a:buChar char="-"/>
            </a:pPr>
            <a:r>
              <a:rPr lang="en-US" sz="2000" dirty="0"/>
              <a:t>Target: IP security cameras, baby monitors, and other networked cameras, especially those with default credentials or lacking encryption.</a:t>
            </a:r>
          </a:p>
          <a:p>
            <a:pPr marL="171450" indent="-171450">
              <a:buFontTx/>
              <a:buChar char="-"/>
            </a:pPr>
            <a:r>
              <a:rPr lang="en-US" sz="2000" dirty="0"/>
              <a:t>Impact: Exposure of private and sensitive footage, leading to privacy violations and potentially dangerous breaches of personal or corporate security.</a:t>
            </a:r>
          </a:p>
          <a:p>
            <a:pPr marL="171450" indent="-171450">
              <a:buFontTx/>
              <a:buChar char="-"/>
            </a:pPr>
            <a:r>
              <a:rPr lang="en-US" sz="2000" dirty="0"/>
              <a:t>Motivation: Voyeurism, espionage, or gathering information for malicious purposes.</a:t>
            </a:r>
          </a:p>
          <a:p>
            <a:pPr marL="171450" indent="-171450">
              <a:buFontTx/>
              <a:buChar char="-"/>
            </a:pPr>
            <a:r>
              <a:rPr lang="en-US" sz="2000" dirty="0"/>
              <a:t>Takeaway: Encrypt camera feeds to prevent interception, change default passwords, and restrict remote access with multi-factor authentication (MFA). Regularly audit and monitor camera networks for unauthorized access.</a:t>
            </a:r>
          </a:p>
        </p:txBody>
      </p:sp>
    </p:spTree>
    <p:extLst>
      <p:ext uri="{BB962C8B-B14F-4D97-AF65-F5344CB8AC3E}">
        <p14:creationId xmlns:p14="http://schemas.microsoft.com/office/powerpoint/2010/main" val="3392584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F40357E-2A18-741F-07AB-8EDF9A6DAF53}"/>
              </a:ext>
            </a:extLst>
          </p:cNvPr>
          <p:cNvSpPr>
            <a:spLocks noGrp="1"/>
          </p:cNvSpPr>
          <p:nvPr>
            <p:ph type="ftr" sz="quarter" idx="3"/>
          </p:nvPr>
        </p:nvSpPr>
        <p:spPr/>
        <p:txBody>
          <a:bodyPr/>
          <a:lstStyle/>
          <a:p>
            <a:r>
              <a:rPr lang="en-US" b="0"/>
              <a:t>&lt;#&gt;   ISC EAST</a:t>
            </a:r>
          </a:p>
        </p:txBody>
      </p:sp>
      <p:sp>
        <p:nvSpPr>
          <p:cNvPr id="3" name="Title 1">
            <a:extLst>
              <a:ext uri="{FF2B5EF4-FFF2-40B4-BE49-F238E27FC236}">
                <a16:creationId xmlns:a16="http://schemas.microsoft.com/office/drawing/2014/main" id="{64127204-B395-F394-DEE5-FDFFF099E57E}"/>
              </a:ext>
            </a:extLst>
          </p:cNvPr>
          <p:cNvSpPr txBox="1">
            <a:spLocks/>
          </p:cNvSpPr>
          <p:nvPr/>
        </p:nvSpPr>
        <p:spPr>
          <a:xfrm>
            <a:off x="335037" y="518137"/>
            <a:ext cx="7200800" cy="671322"/>
          </a:xfrm>
          <a:prstGeom prst="rect">
            <a:avLst/>
          </a:prstGeom>
        </p:spPr>
        <p:txBody>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dirty="0"/>
              <a:t>How to protect and defend</a:t>
            </a:r>
          </a:p>
        </p:txBody>
      </p:sp>
      <p:sp>
        <p:nvSpPr>
          <p:cNvPr id="4" name="Text Placeholder 2">
            <a:extLst>
              <a:ext uri="{FF2B5EF4-FFF2-40B4-BE49-F238E27FC236}">
                <a16:creationId xmlns:a16="http://schemas.microsoft.com/office/drawing/2014/main" id="{7305BE2F-2B7A-95DC-4D51-73869136EA7A}"/>
              </a:ext>
            </a:extLst>
          </p:cNvPr>
          <p:cNvSpPr txBox="1">
            <a:spLocks/>
          </p:cNvSpPr>
          <p:nvPr/>
        </p:nvSpPr>
        <p:spPr>
          <a:xfrm>
            <a:off x="335037" y="1277937"/>
            <a:ext cx="11447388" cy="23225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Tx/>
              <a:buChar char="-"/>
            </a:pPr>
            <a:r>
              <a:rPr lang="en-US" sz="2000" dirty="0"/>
              <a:t>Network Segmentation: Isolate IT and OT networks to prevent lateral movement of ransomware.</a:t>
            </a:r>
          </a:p>
          <a:p>
            <a:pPr marL="171450" indent="-171450">
              <a:buFontTx/>
              <a:buChar char="-"/>
            </a:pPr>
            <a:r>
              <a:rPr lang="en-US" sz="2000" dirty="0"/>
              <a:t>Regular Patching: Keep all IoT, </a:t>
            </a:r>
            <a:r>
              <a:rPr lang="en-US" sz="2000" dirty="0" err="1"/>
              <a:t>IIoT</a:t>
            </a:r>
            <a:r>
              <a:rPr lang="en-US" sz="2000" dirty="0"/>
              <a:t>, and OT devices updated with the latest security patches and firmware.</a:t>
            </a:r>
          </a:p>
          <a:p>
            <a:pPr marL="171450" indent="-171450">
              <a:buFontTx/>
              <a:buChar char="-"/>
            </a:pPr>
            <a:r>
              <a:rPr lang="en-US" sz="2000" dirty="0"/>
              <a:t>Multi-Factor Authentication (MFA): Implement MFA for critical systems, especially remote access tools.</a:t>
            </a:r>
          </a:p>
          <a:p>
            <a:pPr marL="171450" indent="-171450">
              <a:buFontTx/>
              <a:buChar char="-"/>
            </a:pPr>
            <a:r>
              <a:rPr lang="en-US" sz="2000" dirty="0"/>
              <a:t>Backup and Recovery: Regularly back up OT systems and test recovery plans to ensure quick restoration.</a:t>
            </a:r>
          </a:p>
          <a:p>
            <a:pPr marL="171450" indent="-171450">
              <a:buFontTx/>
              <a:buChar char="-"/>
            </a:pPr>
            <a:r>
              <a:rPr lang="en-US" sz="2000" dirty="0"/>
              <a:t>Access Control: Limit privileges and enforce strong password policies, especially for devices with default credentials.</a:t>
            </a:r>
          </a:p>
          <a:p>
            <a:pPr marL="171450" indent="-171450">
              <a:buFontTx/>
              <a:buChar char="-"/>
            </a:pPr>
            <a:r>
              <a:rPr lang="en-US" sz="2000" dirty="0"/>
              <a:t>Security Monitoring: Use intrusion detection systems (e.g., Security Onion or </a:t>
            </a:r>
            <a:r>
              <a:rPr lang="en-US" sz="2000" dirty="0" err="1"/>
              <a:t>Wazuh</a:t>
            </a:r>
            <a:r>
              <a:rPr lang="en-US" sz="2000" dirty="0"/>
              <a:t>) to monitor for anomalies in OT traffic.</a:t>
            </a:r>
          </a:p>
          <a:p>
            <a:pPr marL="171450" indent="-171450">
              <a:buFontTx/>
              <a:buChar char="-"/>
            </a:pPr>
            <a:r>
              <a:rPr lang="en-US" sz="2000" dirty="0"/>
              <a:t>Incident Response Plan: Develop a ransomware-specific response plan and train teams with tabletop exercises.</a:t>
            </a:r>
          </a:p>
        </p:txBody>
      </p:sp>
    </p:spTree>
    <p:extLst>
      <p:ext uri="{BB962C8B-B14F-4D97-AF65-F5344CB8AC3E}">
        <p14:creationId xmlns:p14="http://schemas.microsoft.com/office/powerpoint/2010/main" val="471450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0C1C3A5-74D2-2709-F85F-9559B9991890}"/>
              </a:ext>
            </a:extLst>
          </p:cNvPr>
          <p:cNvSpPr txBox="1">
            <a:spLocks/>
          </p:cNvSpPr>
          <p:nvPr/>
        </p:nvSpPr>
        <p:spPr>
          <a:xfrm>
            <a:off x="1150860" y="1491686"/>
            <a:ext cx="9634248" cy="1600200"/>
          </a:xfrm>
          <a:prstGeom prst="rect">
            <a:avLst/>
          </a:prstGeom>
        </p:spPr>
        <p:txBody>
          <a:bodyPr anchor="ct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algn="ctr"/>
            <a:r>
              <a:rPr lang="en-US" sz="6600" dirty="0"/>
              <a:t>Thank you</a:t>
            </a:r>
          </a:p>
        </p:txBody>
      </p:sp>
      <p:cxnSp>
        <p:nvCxnSpPr>
          <p:cNvPr id="5" name="Straight Connector 4">
            <a:extLst>
              <a:ext uri="{FF2B5EF4-FFF2-40B4-BE49-F238E27FC236}">
                <a16:creationId xmlns:a16="http://schemas.microsoft.com/office/drawing/2014/main" id="{7A011A41-70B9-9565-E213-AB0A0784342B}"/>
              </a:ext>
            </a:extLst>
          </p:cNvPr>
          <p:cNvCxnSpPr>
            <a:cxnSpLocks/>
          </p:cNvCxnSpPr>
          <p:nvPr/>
        </p:nvCxnSpPr>
        <p:spPr>
          <a:xfrm>
            <a:off x="5128161" y="3274858"/>
            <a:ext cx="1935678" cy="0"/>
          </a:xfrm>
          <a:prstGeom prst="line">
            <a:avLst/>
          </a:prstGeom>
          <a:ln w="57150">
            <a:solidFill>
              <a:schemeClr val="accent4"/>
            </a:solidFill>
          </a:ln>
        </p:spPr>
        <p:style>
          <a:lnRef idx="2">
            <a:schemeClr val="accent1"/>
          </a:lnRef>
          <a:fillRef idx="0">
            <a:schemeClr val="accent1"/>
          </a:fillRef>
          <a:effectRef idx="1">
            <a:schemeClr val="accent1"/>
          </a:effectRef>
          <a:fontRef idx="minor">
            <a:schemeClr val="tx1"/>
          </a:fontRef>
        </p:style>
      </p:cxnSp>
      <p:sp>
        <p:nvSpPr>
          <p:cNvPr id="4" name="Title 1">
            <a:extLst>
              <a:ext uri="{FF2B5EF4-FFF2-40B4-BE49-F238E27FC236}">
                <a16:creationId xmlns:a16="http://schemas.microsoft.com/office/drawing/2014/main" id="{B1B5C39A-B2F5-A8B1-281F-75674C7E8985}"/>
              </a:ext>
            </a:extLst>
          </p:cNvPr>
          <p:cNvSpPr txBox="1">
            <a:spLocks/>
          </p:cNvSpPr>
          <p:nvPr/>
        </p:nvSpPr>
        <p:spPr>
          <a:xfrm>
            <a:off x="1150860" y="-108514"/>
            <a:ext cx="9634248" cy="1600200"/>
          </a:xfrm>
          <a:prstGeom prst="rect">
            <a:avLst/>
          </a:prstGeom>
        </p:spPr>
        <p:txBody>
          <a:bodyPr anchor="ct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algn="ctr"/>
            <a:r>
              <a:rPr lang="en-US" sz="6000" dirty="0">
                <a:solidFill>
                  <a:schemeClr val="bg1"/>
                </a:solidFill>
              </a:rPr>
              <a:t>Q&amp;A</a:t>
            </a:r>
          </a:p>
        </p:txBody>
      </p:sp>
      <p:pic>
        <p:nvPicPr>
          <p:cNvPr id="6" name="Picture 5" descr="A qr code with a white background&#10;&#10;Description automatically generated">
            <a:extLst>
              <a:ext uri="{FF2B5EF4-FFF2-40B4-BE49-F238E27FC236}">
                <a16:creationId xmlns:a16="http://schemas.microsoft.com/office/drawing/2014/main" id="{53801931-9A30-284D-F0D3-5383F54CD5B3}"/>
              </a:ext>
            </a:extLst>
          </p:cNvPr>
          <p:cNvPicPr>
            <a:picLocks noChangeAspect="1"/>
          </p:cNvPicPr>
          <p:nvPr/>
        </p:nvPicPr>
        <p:blipFill>
          <a:blip r:embed="rId3"/>
          <a:stretch>
            <a:fillRect/>
          </a:stretch>
        </p:blipFill>
        <p:spPr>
          <a:xfrm>
            <a:off x="4820412" y="4180642"/>
            <a:ext cx="2551176" cy="2551176"/>
          </a:xfrm>
          <a:prstGeom prst="rect">
            <a:avLst/>
          </a:prstGeom>
        </p:spPr>
      </p:pic>
      <p:sp>
        <p:nvSpPr>
          <p:cNvPr id="7" name="TextBox 6">
            <a:extLst>
              <a:ext uri="{FF2B5EF4-FFF2-40B4-BE49-F238E27FC236}">
                <a16:creationId xmlns:a16="http://schemas.microsoft.com/office/drawing/2014/main" id="{06952B99-15CD-9555-E740-613FE7ED1128}"/>
              </a:ext>
            </a:extLst>
          </p:cNvPr>
          <p:cNvSpPr txBox="1"/>
          <p:nvPr/>
        </p:nvSpPr>
        <p:spPr>
          <a:xfrm>
            <a:off x="2936748" y="3451704"/>
            <a:ext cx="6062472" cy="646331"/>
          </a:xfrm>
          <a:prstGeom prst="rect">
            <a:avLst/>
          </a:prstGeom>
          <a:noFill/>
        </p:spPr>
        <p:txBody>
          <a:bodyPr wrap="square" rtlCol="0">
            <a:spAutoFit/>
          </a:bodyPr>
          <a:lstStyle/>
          <a:p>
            <a:pPr algn="ctr"/>
            <a:r>
              <a:rPr lang="en-US" dirty="0">
                <a:solidFill>
                  <a:srgbClr val="FFC000"/>
                </a:solidFill>
              </a:rPr>
              <a:t>Please scan the QR code below to complete our survey and share your thoughts and experiences.</a:t>
            </a:r>
          </a:p>
        </p:txBody>
      </p:sp>
    </p:spTree>
    <p:extLst>
      <p:ext uri="{BB962C8B-B14F-4D97-AF65-F5344CB8AC3E}">
        <p14:creationId xmlns:p14="http://schemas.microsoft.com/office/powerpoint/2010/main" val="357535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F40357E-2A18-741F-07AB-8EDF9A6DAF53}"/>
              </a:ext>
            </a:extLst>
          </p:cNvPr>
          <p:cNvSpPr>
            <a:spLocks noGrp="1"/>
          </p:cNvSpPr>
          <p:nvPr>
            <p:ph type="ftr" sz="quarter" idx="3"/>
          </p:nvPr>
        </p:nvSpPr>
        <p:spPr/>
        <p:txBody>
          <a:bodyPr/>
          <a:lstStyle/>
          <a:p>
            <a:r>
              <a:rPr lang="en-US" b="0"/>
              <a:t>&lt;#&gt;   ISC EAST</a:t>
            </a:r>
          </a:p>
        </p:txBody>
      </p:sp>
      <p:sp>
        <p:nvSpPr>
          <p:cNvPr id="3" name="Title 1">
            <a:extLst>
              <a:ext uri="{FF2B5EF4-FFF2-40B4-BE49-F238E27FC236}">
                <a16:creationId xmlns:a16="http://schemas.microsoft.com/office/drawing/2014/main" id="{64127204-B395-F394-DEE5-FDFFF099E57E}"/>
              </a:ext>
            </a:extLst>
          </p:cNvPr>
          <p:cNvSpPr txBox="1">
            <a:spLocks/>
          </p:cNvSpPr>
          <p:nvPr/>
        </p:nvSpPr>
        <p:spPr>
          <a:xfrm>
            <a:off x="335036" y="518137"/>
            <a:ext cx="10733013" cy="671322"/>
          </a:xfrm>
          <a:prstGeom prst="rect">
            <a:avLst/>
          </a:prstGeom>
        </p:spPr>
        <p:txBody>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dirty="0"/>
              <a:t>Attack statistics in IoT, </a:t>
            </a:r>
            <a:r>
              <a:rPr lang="en-US" dirty="0" err="1"/>
              <a:t>IioT</a:t>
            </a:r>
            <a:r>
              <a:rPr lang="en-US" dirty="0"/>
              <a:t>, and OT</a:t>
            </a:r>
          </a:p>
        </p:txBody>
      </p:sp>
      <p:sp>
        <p:nvSpPr>
          <p:cNvPr id="4" name="Text Placeholder 2">
            <a:extLst>
              <a:ext uri="{FF2B5EF4-FFF2-40B4-BE49-F238E27FC236}">
                <a16:creationId xmlns:a16="http://schemas.microsoft.com/office/drawing/2014/main" id="{7305BE2F-2B7A-95DC-4D51-73869136EA7A}"/>
              </a:ext>
            </a:extLst>
          </p:cNvPr>
          <p:cNvSpPr txBox="1">
            <a:spLocks/>
          </p:cNvSpPr>
          <p:nvPr/>
        </p:nvSpPr>
        <p:spPr>
          <a:xfrm>
            <a:off x="335036" y="1544637"/>
            <a:ext cx="10942563" cy="23225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Tx/>
              <a:buChar char="-"/>
            </a:pPr>
            <a:r>
              <a:rPr lang="en-US" dirty="0"/>
              <a:t>In 2023, there was a 400% increase in malware attacks on IoT and OT systems compared to the previous year. with manufacturing being the most attacked sector, accounting for 54.5% of all attacks.</a:t>
            </a:r>
          </a:p>
          <a:p>
            <a:pPr marL="171450" indent="-171450">
              <a:buFontTx/>
              <a:buChar char="-"/>
            </a:pPr>
            <a:r>
              <a:rPr lang="en-US" dirty="0"/>
              <a:t>A 2024 report revealed that 80% of attacks on operational technology (OT) infrastructure had physical consequences, with ransomware being the predominant method.</a:t>
            </a:r>
          </a:p>
          <a:p>
            <a:pPr marL="171450" indent="-171450">
              <a:buFontTx/>
              <a:buChar char="-"/>
            </a:pPr>
            <a:r>
              <a:rPr lang="en-US" dirty="0"/>
              <a:t>The United States and Mexico were the top two countries targeted in IoT/OT attacks in 2023, responsible for almost 70% of all malware activity. This geographical concentration emphasizes the vulnerability of North American infrastructure to these types of threats​</a:t>
            </a:r>
          </a:p>
        </p:txBody>
      </p:sp>
    </p:spTree>
    <p:extLst>
      <p:ext uri="{BB962C8B-B14F-4D97-AF65-F5344CB8AC3E}">
        <p14:creationId xmlns:p14="http://schemas.microsoft.com/office/powerpoint/2010/main" val="404981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F40357E-2A18-741F-07AB-8EDF9A6DAF53}"/>
              </a:ext>
            </a:extLst>
          </p:cNvPr>
          <p:cNvSpPr>
            <a:spLocks noGrp="1"/>
          </p:cNvSpPr>
          <p:nvPr>
            <p:ph type="ftr" sz="quarter" idx="3"/>
          </p:nvPr>
        </p:nvSpPr>
        <p:spPr/>
        <p:txBody>
          <a:bodyPr/>
          <a:lstStyle/>
          <a:p>
            <a:r>
              <a:rPr lang="en-US" b="0"/>
              <a:t>&lt;#&gt;   ISC EAST</a:t>
            </a:r>
          </a:p>
        </p:txBody>
      </p:sp>
      <p:sp>
        <p:nvSpPr>
          <p:cNvPr id="3" name="Title 1">
            <a:extLst>
              <a:ext uri="{FF2B5EF4-FFF2-40B4-BE49-F238E27FC236}">
                <a16:creationId xmlns:a16="http://schemas.microsoft.com/office/drawing/2014/main" id="{64127204-B395-F394-DEE5-FDFFF099E57E}"/>
              </a:ext>
            </a:extLst>
          </p:cNvPr>
          <p:cNvSpPr txBox="1">
            <a:spLocks/>
          </p:cNvSpPr>
          <p:nvPr/>
        </p:nvSpPr>
        <p:spPr>
          <a:xfrm>
            <a:off x="335036" y="518137"/>
            <a:ext cx="10733013" cy="671322"/>
          </a:xfrm>
          <a:prstGeom prst="rect">
            <a:avLst/>
          </a:prstGeom>
        </p:spPr>
        <p:txBody>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dirty="0"/>
              <a:t>Attack vectors in IoT, </a:t>
            </a:r>
            <a:r>
              <a:rPr lang="en-US" dirty="0" err="1"/>
              <a:t>IioT</a:t>
            </a:r>
            <a:r>
              <a:rPr lang="en-US" dirty="0"/>
              <a:t>, and OT</a:t>
            </a:r>
          </a:p>
        </p:txBody>
      </p:sp>
      <p:sp>
        <p:nvSpPr>
          <p:cNvPr id="4" name="Text Placeholder 2">
            <a:extLst>
              <a:ext uri="{FF2B5EF4-FFF2-40B4-BE49-F238E27FC236}">
                <a16:creationId xmlns:a16="http://schemas.microsoft.com/office/drawing/2014/main" id="{7305BE2F-2B7A-95DC-4D51-73869136EA7A}"/>
              </a:ext>
            </a:extLst>
          </p:cNvPr>
          <p:cNvSpPr txBox="1">
            <a:spLocks/>
          </p:cNvSpPr>
          <p:nvPr/>
        </p:nvSpPr>
        <p:spPr>
          <a:xfrm>
            <a:off x="335036" y="1544637"/>
            <a:ext cx="11190213" cy="23225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Tx/>
              <a:buChar char="-"/>
            </a:pPr>
            <a:r>
              <a:rPr lang="en-US" dirty="0"/>
              <a:t>Unpatched Vulnerabilities. In 2023, 34 out of 39 popular IoT exploits were more than three years old</a:t>
            </a:r>
          </a:p>
          <a:p>
            <a:pPr marL="171450" indent="-171450">
              <a:buFontTx/>
              <a:buChar char="-"/>
            </a:pPr>
            <a:r>
              <a:rPr lang="en-US" dirty="0"/>
              <a:t>Weak Authentication and Default Credentials. Many devices use weak authentication mechanisms or are left with factory-default usernames and passwords (e.g., "admin" or "1234").</a:t>
            </a:r>
          </a:p>
          <a:p>
            <a:pPr marL="171450" indent="-171450">
              <a:buFontTx/>
              <a:buChar char="-"/>
            </a:pPr>
            <a:r>
              <a:rPr lang="en-US" dirty="0"/>
              <a:t>Insecure Communication Protocols. Common communication protocols like MQTT, CoAP, and HTTP may lack encryption, making it easy for attackers to eavesdrop on or manipulate data in transit. </a:t>
            </a:r>
          </a:p>
          <a:p>
            <a:pPr marL="171450" indent="-171450">
              <a:buFontTx/>
              <a:buChar char="-"/>
            </a:pPr>
            <a:r>
              <a:rPr lang="en-US" dirty="0"/>
              <a:t>Remote Access Exploitation. Remote access tools are essential for managing OT environments, but they also introduce security risks.  </a:t>
            </a:r>
          </a:p>
        </p:txBody>
      </p:sp>
    </p:spTree>
    <p:extLst>
      <p:ext uri="{BB962C8B-B14F-4D97-AF65-F5344CB8AC3E}">
        <p14:creationId xmlns:p14="http://schemas.microsoft.com/office/powerpoint/2010/main" val="1454854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F40357E-2A18-741F-07AB-8EDF9A6DAF53}"/>
              </a:ext>
            </a:extLst>
          </p:cNvPr>
          <p:cNvSpPr>
            <a:spLocks noGrp="1"/>
          </p:cNvSpPr>
          <p:nvPr>
            <p:ph type="ftr" sz="quarter" idx="3"/>
          </p:nvPr>
        </p:nvSpPr>
        <p:spPr/>
        <p:txBody>
          <a:bodyPr/>
          <a:lstStyle/>
          <a:p>
            <a:r>
              <a:rPr lang="en-US" b="0"/>
              <a:t>&lt;#&gt;   ISC EAST</a:t>
            </a:r>
          </a:p>
        </p:txBody>
      </p:sp>
      <p:sp>
        <p:nvSpPr>
          <p:cNvPr id="3" name="Title 1">
            <a:extLst>
              <a:ext uri="{FF2B5EF4-FFF2-40B4-BE49-F238E27FC236}">
                <a16:creationId xmlns:a16="http://schemas.microsoft.com/office/drawing/2014/main" id="{64127204-B395-F394-DEE5-FDFFF099E57E}"/>
              </a:ext>
            </a:extLst>
          </p:cNvPr>
          <p:cNvSpPr txBox="1">
            <a:spLocks/>
          </p:cNvSpPr>
          <p:nvPr/>
        </p:nvSpPr>
        <p:spPr>
          <a:xfrm>
            <a:off x="335037" y="289537"/>
            <a:ext cx="10475838" cy="671322"/>
          </a:xfrm>
          <a:prstGeom prst="rect">
            <a:avLst/>
          </a:prstGeom>
        </p:spPr>
        <p:txBody>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dirty="0"/>
              <a:t>Let’s get technical – What's under the hood</a:t>
            </a:r>
          </a:p>
        </p:txBody>
      </p:sp>
      <p:sp>
        <p:nvSpPr>
          <p:cNvPr id="4" name="Text Placeholder 2">
            <a:extLst>
              <a:ext uri="{FF2B5EF4-FFF2-40B4-BE49-F238E27FC236}">
                <a16:creationId xmlns:a16="http://schemas.microsoft.com/office/drawing/2014/main" id="{7305BE2F-2B7A-95DC-4D51-73869136EA7A}"/>
              </a:ext>
            </a:extLst>
          </p:cNvPr>
          <p:cNvSpPr txBox="1">
            <a:spLocks/>
          </p:cNvSpPr>
          <p:nvPr/>
        </p:nvSpPr>
        <p:spPr>
          <a:xfrm>
            <a:off x="211212" y="960859"/>
            <a:ext cx="11521926" cy="23225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Tx/>
              <a:buChar char="-"/>
            </a:pPr>
            <a:r>
              <a:rPr lang="en-US" dirty="0"/>
              <a:t>Kernels:</a:t>
            </a:r>
          </a:p>
          <a:p>
            <a:pPr marL="628650" lvl="1" indent="-171450">
              <a:buFontTx/>
              <a:buChar char="-"/>
            </a:pPr>
            <a:r>
              <a:rPr lang="en-US" dirty="0"/>
              <a:t>Linux (Ubuntu Core, </a:t>
            </a:r>
            <a:r>
              <a:rPr lang="en-US" dirty="0" err="1"/>
              <a:t>Yocto</a:t>
            </a:r>
            <a:r>
              <a:rPr lang="en-US" dirty="0"/>
              <a:t> Project)RTOS (</a:t>
            </a:r>
            <a:r>
              <a:rPr lang="en-US" dirty="0" err="1"/>
              <a:t>FreeRTOS</a:t>
            </a:r>
            <a:r>
              <a:rPr lang="en-US" dirty="0"/>
              <a:t>, Zephyr)VxWorks (Used in critical infrastructure)</a:t>
            </a:r>
          </a:p>
          <a:p>
            <a:pPr marL="171450" indent="-171450">
              <a:buFontTx/>
              <a:buChar char="-"/>
            </a:pPr>
            <a:r>
              <a:rPr lang="en-US" dirty="0"/>
              <a:t>Software Platforms:</a:t>
            </a:r>
          </a:p>
          <a:p>
            <a:pPr marL="628650" lvl="1" indent="-171450">
              <a:buFontTx/>
              <a:buChar char="-"/>
            </a:pPr>
            <a:r>
              <a:rPr lang="en-US" dirty="0" err="1"/>
              <a:t>EdgeX</a:t>
            </a:r>
            <a:r>
              <a:rPr lang="en-US" dirty="0"/>
              <a:t> Foundry (IoT Edge Computing)Azure IoT Edge, AWS IoT Greengrass (Cloud Integration)Siemens </a:t>
            </a:r>
            <a:r>
              <a:rPr lang="en-US" dirty="0" err="1"/>
              <a:t>MindSphere</a:t>
            </a:r>
            <a:r>
              <a:rPr lang="en-US" dirty="0"/>
              <a:t> (Industrial IoT)</a:t>
            </a:r>
          </a:p>
          <a:p>
            <a:pPr marL="171450" indent="-171450">
              <a:buFontTx/>
              <a:buChar char="-"/>
            </a:pPr>
            <a:r>
              <a:rPr lang="en-US" dirty="0"/>
              <a:t>APIs:</a:t>
            </a:r>
          </a:p>
          <a:p>
            <a:pPr marL="628650" lvl="1" indent="-171450">
              <a:buFontTx/>
              <a:buChar char="-"/>
            </a:pPr>
            <a:r>
              <a:rPr lang="en-US" dirty="0"/>
              <a:t>Azure IoT Hub, AWS IoT APIs (Device Management)OPC UA (Secure Data Exchange for OT/</a:t>
            </a:r>
            <a:r>
              <a:rPr lang="en-US" dirty="0" err="1"/>
              <a:t>IIoT</a:t>
            </a:r>
            <a:r>
              <a:rPr lang="en-US" dirty="0"/>
              <a:t>)</a:t>
            </a:r>
          </a:p>
          <a:p>
            <a:pPr marL="171450" indent="-171450">
              <a:buFontTx/>
              <a:buChar char="-"/>
            </a:pPr>
            <a:r>
              <a:rPr lang="en-US" dirty="0"/>
              <a:t>Applications:</a:t>
            </a:r>
          </a:p>
          <a:p>
            <a:pPr marL="628650" lvl="1" indent="-171450">
              <a:buFontTx/>
              <a:buChar char="-"/>
            </a:pPr>
            <a:r>
              <a:rPr lang="en-US" dirty="0"/>
              <a:t>SCADA Systems (Ignition, Wonderware)Manufacturing Platforms (</a:t>
            </a:r>
            <a:r>
              <a:rPr lang="en-US" dirty="0" err="1"/>
              <a:t>ThingWorx</a:t>
            </a:r>
            <a:r>
              <a:rPr lang="en-US" dirty="0"/>
              <a:t>, GE Predix)MQTT Brokers (</a:t>
            </a:r>
            <a:r>
              <a:rPr lang="en-US" dirty="0" err="1"/>
              <a:t>Mosquitto</a:t>
            </a:r>
            <a:r>
              <a:rPr lang="en-US" dirty="0"/>
              <a:t>, </a:t>
            </a:r>
            <a:r>
              <a:rPr lang="en-US" dirty="0" err="1"/>
              <a:t>HiveMQ</a:t>
            </a:r>
            <a:r>
              <a:rPr lang="en-US" dirty="0"/>
              <a:t>)</a:t>
            </a:r>
          </a:p>
        </p:txBody>
      </p:sp>
    </p:spTree>
    <p:extLst>
      <p:ext uri="{BB962C8B-B14F-4D97-AF65-F5344CB8AC3E}">
        <p14:creationId xmlns:p14="http://schemas.microsoft.com/office/powerpoint/2010/main" val="613510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0D29CB0-5522-4696-44E5-BCEABF5D280C}"/>
              </a:ext>
            </a:extLst>
          </p:cNvPr>
          <p:cNvSpPr>
            <a:spLocks noGrp="1"/>
          </p:cNvSpPr>
          <p:nvPr>
            <p:ph type="ftr" sz="quarter" idx="3"/>
          </p:nvPr>
        </p:nvSpPr>
        <p:spPr/>
        <p:txBody>
          <a:bodyPr/>
          <a:lstStyle/>
          <a:p>
            <a:r>
              <a:rPr lang="en-US" b="0"/>
              <a:t>&lt;#&gt;   ISC EAST</a:t>
            </a:r>
          </a:p>
        </p:txBody>
      </p:sp>
      <p:pic>
        <p:nvPicPr>
          <p:cNvPr id="4098" name="Picture 2" descr="Scan Results shows zeros, but task report lists all discovered  vulnerabilities - Greenbone Community Edition - Greenbone Community Forum">
            <a:extLst>
              <a:ext uri="{FF2B5EF4-FFF2-40B4-BE49-F238E27FC236}">
                <a16:creationId xmlns:a16="http://schemas.microsoft.com/office/drawing/2014/main" id="{A7637D71-E277-6096-5A8F-8E99C6DB17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14" y="473075"/>
            <a:ext cx="11973571" cy="515962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086B6045-CDC4-90D4-59E6-C8C93CF8072E}"/>
                  </a:ext>
                </a:extLst>
              </p14:cNvPr>
              <p14:cNvContentPartPr/>
              <p14:nvPr/>
            </p14:nvContentPartPr>
            <p14:xfrm>
              <a:off x="231330" y="1359150"/>
              <a:ext cx="1778400" cy="32400"/>
            </p14:xfrm>
          </p:contentPart>
        </mc:Choice>
        <mc:Fallback xmlns="">
          <p:pic>
            <p:nvPicPr>
              <p:cNvPr id="3" name="Ink 2">
                <a:extLst>
                  <a:ext uri="{FF2B5EF4-FFF2-40B4-BE49-F238E27FC236}">
                    <a16:creationId xmlns:a16="http://schemas.microsoft.com/office/drawing/2014/main" id="{086B6045-CDC4-90D4-59E6-C8C93CF8072E}"/>
                  </a:ext>
                </a:extLst>
              </p:cNvPr>
              <p:cNvPicPr/>
              <p:nvPr/>
            </p:nvPicPr>
            <p:blipFill>
              <a:blip r:embed="rId4"/>
              <a:stretch>
                <a:fillRect/>
              </a:stretch>
            </p:blipFill>
            <p:spPr>
              <a:xfrm>
                <a:off x="168690" y="1296510"/>
                <a:ext cx="1904040" cy="158040"/>
              </a:xfrm>
              <a:prstGeom prst="rect">
                <a:avLst/>
              </a:prstGeom>
            </p:spPr>
          </p:pic>
        </mc:Fallback>
      </mc:AlternateContent>
    </p:spTree>
    <p:extLst>
      <p:ext uri="{BB962C8B-B14F-4D97-AF65-F5344CB8AC3E}">
        <p14:creationId xmlns:p14="http://schemas.microsoft.com/office/powerpoint/2010/main" val="324703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0D29CB0-5522-4696-44E5-BCEABF5D280C}"/>
              </a:ext>
            </a:extLst>
          </p:cNvPr>
          <p:cNvSpPr>
            <a:spLocks noGrp="1"/>
          </p:cNvSpPr>
          <p:nvPr>
            <p:ph type="ftr" sz="quarter" idx="3"/>
          </p:nvPr>
        </p:nvSpPr>
        <p:spPr/>
        <p:txBody>
          <a:bodyPr/>
          <a:lstStyle/>
          <a:p>
            <a:r>
              <a:rPr lang="en-US" b="0"/>
              <a:t>&lt;#&gt;   ISC EAST</a:t>
            </a:r>
          </a:p>
        </p:txBody>
      </p:sp>
      <p:pic>
        <p:nvPicPr>
          <p:cNvPr id="3074" name="Picture 2" descr="Leveraging the API - Advanced Password Management – Login VSI">
            <a:extLst>
              <a:ext uri="{FF2B5EF4-FFF2-40B4-BE49-F238E27FC236}">
                <a16:creationId xmlns:a16="http://schemas.microsoft.com/office/drawing/2014/main" id="{866DA0E3-9356-BC9F-6D7A-2241B5E87D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846" y="600075"/>
            <a:ext cx="11199504" cy="44005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9CCF702B-2B88-DEB5-3AE3-1D3D372FFDF3}"/>
                  </a:ext>
                </a:extLst>
              </p14:cNvPr>
              <p14:cNvContentPartPr/>
              <p14:nvPr/>
            </p14:nvContentPartPr>
            <p14:xfrm>
              <a:off x="1236090" y="655710"/>
              <a:ext cx="1612080" cy="40320"/>
            </p14:xfrm>
          </p:contentPart>
        </mc:Choice>
        <mc:Fallback xmlns="">
          <p:pic>
            <p:nvPicPr>
              <p:cNvPr id="3" name="Ink 2">
                <a:extLst>
                  <a:ext uri="{FF2B5EF4-FFF2-40B4-BE49-F238E27FC236}">
                    <a16:creationId xmlns:a16="http://schemas.microsoft.com/office/drawing/2014/main" id="{9CCF702B-2B88-DEB5-3AE3-1D3D372FFDF3}"/>
                  </a:ext>
                </a:extLst>
              </p:cNvPr>
              <p:cNvPicPr/>
              <p:nvPr/>
            </p:nvPicPr>
            <p:blipFill>
              <a:blip r:embed="rId4"/>
              <a:stretch>
                <a:fillRect/>
              </a:stretch>
            </p:blipFill>
            <p:spPr>
              <a:xfrm>
                <a:off x="1173090" y="593070"/>
                <a:ext cx="17377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26798796-D85C-CAAB-96AE-06880F2E5586}"/>
                  </a:ext>
                </a:extLst>
              </p14:cNvPr>
              <p14:cNvContentPartPr/>
              <p14:nvPr/>
            </p14:nvContentPartPr>
            <p14:xfrm>
              <a:off x="551010" y="1654710"/>
              <a:ext cx="2677680" cy="1487160"/>
            </p14:xfrm>
          </p:contentPart>
        </mc:Choice>
        <mc:Fallback xmlns="">
          <p:pic>
            <p:nvPicPr>
              <p:cNvPr id="4" name="Ink 3">
                <a:extLst>
                  <a:ext uri="{FF2B5EF4-FFF2-40B4-BE49-F238E27FC236}">
                    <a16:creationId xmlns:a16="http://schemas.microsoft.com/office/drawing/2014/main" id="{26798796-D85C-CAAB-96AE-06880F2E5586}"/>
                  </a:ext>
                </a:extLst>
              </p:cNvPr>
              <p:cNvPicPr/>
              <p:nvPr/>
            </p:nvPicPr>
            <p:blipFill>
              <a:blip r:embed="rId6"/>
              <a:stretch>
                <a:fillRect/>
              </a:stretch>
            </p:blipFill>
            <p:spPr>
              <a:xfrm>
                <a:off x="544890" y="1648590"/>
                <a:ext cx="2689920" cy="1499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2D7F7E25-4F5D-F612-3ECD-1DAEB4E2E362}"/>
                  </a:ext>
                </a:extLst>
              </p14:cNvPr>
              <p14:cNvContentPartPr/>
              <p14:nvPr/>
            </p14:nvContentPartPr>
            <p14:xfrm>
              <a:off x="3542970" y="2275350"/>
              <a:ext cx="619200" cy="153720"/>
            </p14:xfrm>
          </p:contentPart>
        </mc:Choice>
        <mc:Fallback xmlns="">
          <p:pic>
            <p:nvPicPr>
              <p:cNvPr id="5" name="Ink 4">
                <a:extLst>
                  <a:ext uri="{FF2B5EF4-FFF2-40B4-BE49-F238E27FC236}">
                    <a16:creationId xmlns:a16="http://schemas.microsoft.com/office/drawing/2014/main" id="{2D7F7E25-4F5D-F612-3ECD-1DAEB4E2E362}"/>
                  </a:ext>
                </a:extLst>
              </p:cNvPr>
              <p:cNvPicPr/>
              <p:nvPr/>
            </p:nvPicPr>
            <p:blipFill>
              <a:blip r:embed="rId8"/>
              <a:stretch>
                <a:fillRect/>
              </a:stretch>
            </p:blipFill>
            <p:spPr>
              <a:xfrm>
                <a:off x="3536850" y="2269230"/>
                <a:ext cx="6314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4E971C20-2D80-1E7D-483A-B520280D710F}"/>
                  </a:ext>
                </a:extLst>
              </p14:cNvPr>
              <p14:cNvContentPartPr/>
              <p14:nvPr/>
            </p14:nvContentPartPr>
            <p14:xfrm>
              <a:off x="4209690" y="2142870"/>
              <a:ext cx="374400" cy="369000"/>
            </p14:xfrm>
          </p:contentPart>
        </mc:Choice>
        <mc:Fallback xmlns="">
          <p:pic>
            <p:nvPicPr>
              <p:cNvPr id="7" name="Ink 6">
                <a:extLst>
                  <a:ext uri="{FF2B5EF4-FFF2-40B4-BE49-F238E27FC236}">
                    <a16:creationId xmlns:a16="http://schemas.microsoft.com/office/drawing/2014/main" id="{4E971C20-2D80-1E7D-483A-B520280D710F}"/>
                  </a:ext>
                </a:extLst>
              </p:cNvPr>
              <p:cNvPicPr/>
              <p:nvPr/>
            </p:nvPicPr>
            <p:blipFill>
              <a:blip r:embed="rId10"/>
              <a:stretch>
                <a:fillRect/>
              </a:stretch>
            </p:blipFill>
            <p:spPr>
              <a:xfrm>
                <a:off x="4203570" y="2136750"/>
                <a:ext cx="38664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9EEDFC56-268D-CC20-77D8-8E462349D0CE}"/>
                  </a:ext>
                </a:extLst>
              </p14:cNvPr>
              <p14:cNvContentPartPr/>
              <p14:nvPr/>
            </p14:nvContentPartPr>
            <p14:xfrm>
              <a:off x="4393290" y="2095350"/>
              <a:ext cx="435960" cy="1053360"/>
            </p14:xfrm>
          </p:contentPart>
        </mc:Choice>
        <mc:Fallback xmlns="">
          <p:pic>
            <p:nvPicPr>
              <p:cNvPr id="8" name="Ink 7">
                <a:extLst>
                  <a:ext uri="{FF2B5EF4-FFF2-40B4-BE49-F238E27FC236}">
                    <a16:creationId xmlns:a16="http://schemas.microsoft.com/office/drawing/2014/main" id="{9EEDFC56-268D-CC20-77D8-8E462349D0CE}"/>
                  </a:ext>
                </a:extLst>
              </p:cNvPr>
              <p:cNvPicPr/>
              <p:nvPr/>
            </p:nvPicPr>
            <p:blipFill>
              <a:blip r:embed="rId12"/>
              <a:stretch>
                <a:fillRect/>
              </a:stretch>
            </p:blipFill>
            <p:spPr>
              <a:xfrm>
                <a:off x="4387170" y="2089230"/>
                <a:ext cx="448200" cy="1065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F735EB3D-8C41-7A72-6060-5A78A37D6F66}"/>
                  </a:ext>
                </a:extLst>
              </p14:cNvPr>
              <p14:cNvContentPartPr/>
              <p14:nvPr/>
            </p14:nvContentPartPr>
            <p14:xfrm>
              <a:off x="5038050" y="2172390"/>
              <a:ext cx="10080" cy="389880"/>
            </p14:xfrm>
          </p:contentPart>
        </mc:Choice>
        <mc:Fallback xmlns="">
          <p:pic>
            <p:nvPicPr>
              <p:cNvPr id="10" name="Ink 9">
                <a:extLst>
                  <a:ext uri="{FF2B5EF4-FFF2-40B4-BE49-F238E27FC236}">
                    <a16:creationId xmlns:a16="http://schemas.microsoft.com/office/drawing/2014/main" id="{F735EB3D-8C41-7A72-6060-5A78A37D6F66}"/>
                  </a:ext>
                </a:extLst>
              </p:cNvPr>
              <p:cNvPicPr/>
              <p:nvPr/>
            </p:nvPicPr>
            <p:blipFill>
              <a:blip r:embed="rId14"/>
              <a:stretch>
                <a:fillRect/>
              </a:stretch>
            </p:blipFill>
            <p:spPr>
              <a:xfrm>
                <a:off x="5031930" y="2166270"/>
                <a:ext cx="22320" cy="402120"/>
              </a:xfrm>
              <a:prstGeom prst="rect">
                <a:avLst/>
              </a:prstGeom>
            </p:spPr>
          </p:pic>
        </mc:Fallback>
      </mc:AlternateContent>
      <p:grpSp>
        <p:nvGrpSpPr>
          <p:cNvPr id="30" name="Group 29">
            <a:extLst>
              <a:ext uri="{FF2B5EF4-FFF2-40B4-BE49-F238E27FC236}">
                <a16:creationId xmlns:a16="http://schemas.microsoft.com/office/drawing/2014/main" id="{FB115E8C-9EEF-1428-E51D-7DC21E4BA064}"/>
              </a:ext>
            </a:extLst>
          </p:cNvPr>
          <p:cNvGrpSpPr/>
          <p:nvPr/>
        </p:nvGrpSpPr>
        <p:grpSpPr>
          <a:xfrm>
            <a:off x="5333610" y="1990230"/>
            <a:ext cx="1869120" cy="533160"/>
            <a:chOff x="5333610" y="1990230"/>
            <a:chExt cx="1869120" cy="533160"/>
          </a:xfrm>
        </p:grpSpPr>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8965D16A-FBBC-01AE-4D18-70FA8997A9B3}"/>
                    </a:ext>
                  </a:extLst>
                </p14:cNvPr>
                <p14:cNvContentPartPr/>
                <p14:nvPr/>
              </p14:nvContentPartPr>
              <p14:xfrm>
                <a:off x="5333610" y="2076270"/>
                <a:ext cx="360" cy="447120"/>
              </p14:xfrm>
            </p:contentPart>
          </mc:Choice>
          <mc:Fallback xmlns="">
            <p:pic>
              <p:nvPicPr>
                <p:cNvPr id="11" name="Ink 10">
                  <a:extLst>
                    <a:ext uri="{FF2B5EF4-FFF2-40B4-BE49-F238E27FC236}">
                      <a16:creationId xmlns:a16="http://schemas.microsoft.com/office/drawing/2014/main" id="{8965D16A-FBBC-01AE-4D18-70FA8997A9B3}"/>
                    </a:ext>
                  </a:extLst>
                </p:cNvPr>
                <p:cNvPicPr/>
                <p:nvPr/>
              </p:nvPicPr>
              <p:blipFill>
                <a:blip r:embed="rId16"/>
                <a:stretch>
                  <a:fillRect/>
                </a:stretch>
              </p:blipFill>
              <p:spPr>
                <a:xfrm>
                  <a:off x="5327490" y="2070150"/>
                  <a:ext cx="12600" cy="459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0A5866F1-FAFB-60B4-9693-38DFC5146F8A}"/>
                    </a:ext>
                  </a:extLst>
                </p14:cNvPr>
                <p14:cNvContentPartPr/>
                <p14:nvPr/>
              </p14:nvContentPartPr>
              <p14:xfrm>
                <a:off x="5352690" y="2017230"/>
                <a:ext cx="342360" cy="363960"/>
              </p14:xfrm>
            </p:contentPart>
          </mc:Choice>
          <mc:Fallback xmlns="">
            <p:pic>
              <p:nvPicPr>
                <p:cNvPr id="12" name="Ink 11">
                  <a:extLst>
                    <a:ext uri="{FF2B5EF4-FFF2-40B4-BE49-F238E27FC236}">
                      <a16:creationId xmlns:a16="http://schemas.microsoft.com/office/drawing/2014/main" id="{0A5866F1-FAFB-60B4-9693-38DFC5146F8A}"/>
                    </a:ext>
                  </a:extLst>
                </p:cNvPr>
                <p:cNvPicPr/>
                <p:nvPr/>
              </p:nvPicPr>
              <p:blipFill>
                <a:blip r:embed="rId18"/>
                <a:stretch>
                  <a:fillRect/>
                </a:stretch>
              </p:blipFill>
              <p:spPr>
                <a:xfrm>
                  <a:off x="5346570" y="2011110"/>
                  <a:ext cx="35460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a:extLst>
                    <a:ext uri="{FF2B5EF4-FFF2-40B4-BE49-F238E27FC236}">
                      <a16:creationId xmlns:a16="http://schemas.microsoft.com/office/drawing/2014/main" id="{436B2CBB-0E33-FE8F-854E-3F95BB5526CD}"/>
                    </a:ext>
                  </a:extLst>
                </p14:cNvPr>
                <p14:cNvContentPartPr/>
                <p14:nvPr/>
              </p14:nvContentPartPr>
              <p14:xfrm>
                <a:off x="5419290" y="2323950"/>
                <a:ext cx="247680" cy="177120"/>
              </p14:xfrm>
            </p:contentPart>
          </mc:Choice>
          <mc:Fallback xmlns="">
            <p:pic>
              <p:nvPicPr>
                <p:cNvPr id="13" name="Ink 12">
                  <a:extLst>
                    <a:ext uri="{FF2B5EF4-FFF2-40B4-BE49-F238E27FC236}">
                      <a16:creationId xmlns:a16="http://schemas.microsoft.com/office/drawing/2014/main" id="{436B2CBB-0E33-FE8F-854E-3F95BB5526CD}"/>
                    </a:ext>
                  </a:extLst>
                </p:cNvPr>
                <p:cNvPicPr/>
                <p:nvPr/>
              </p:nvPicPr>
              <p:blipFill>
                <a:blip r:embed="rId20"/>
                <a:stretch>
                  <a:fillRect/>
                </a:stretch>
              </p:blipFill>
              <p:spPr>
                <a:xfrm>
                  <a:off x="5413170" y="2317830"/>
                  <a:ext cx="2599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6CFD7D4D-B6D1-27EC-6302-44939D7B5EDB}"/>
                    </a:ext>
                  </a:extLst>
                </p14:cNvPr>
                <p14:cNvContentPartPr/>
                <p14:nvPr/>
              </p14:nvContentPartPr>
              <p14:xfrm>
                <a:off x="5913570" y="2123430"/>
                <a:ext cx="11160" cy="313920"/>
              </p14:xfrm>
            </p:contentPart>
          </mc:Choice>
          <mc:Fallback xmlns="">
            <p:pic>
              <p:nvPicPr>
                <p:cNvPr id="15" name="Ink 14">
                  <a:extLst>
                    <a:ext uri="{FF2B5EF4-FFF2-40B4-BE49-F238E27FC236}">
                      <a16:creationId xmlns:a16="http://schemas.microsoft.com/office/drawing/2014/main" id="{6CFD7D4D-B6D1-27EC-6302-44939D7B5EDB}"/>
                    </a:ext>
                  </a:extLst>
                </p:cNvPr>
                <p:cNvPicPr/>
                <p:nvPr/>
              </p:nvPicPr>
              <p:blipFill>
                <a:blip r:embed="rId22"/>
                <a:stretch>
                  <a:fillRect/>
                </a:stretch>
              </p:blipFill>
              <p:spPr>
                <a:xfrm>
                  <a:off x="5907450" y="2117310"/>
                  <a:ext cx="2340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283D0DFA-A092-25F8-D7EC-005DF30066E4}"/>
                    </a:ext>
                  </a:extLst>
                </p14:cNvPr>
                <p14:cNvContentPartPr/>
                <p14:nvPr/>
              </p14:nvContentPartPr>
              <p14:xfrm>
                <a:off x="5933730" y="2050710"/>
                <a:ext cx="240840" cy="63720"/>
              </p14:xfrm>
            </p:contentPart>
          </mc:Choice>
          <mc:Fallback xmlns="">
            <p:pic>
              <p:nvPicPr>
                <p:cNvPr id="16" name="Ink 15">
                  <a:extLst>
                    <a:ext uri="{FF2B5EF4-FFF2-40B4-BE49-F238E27FC236}">
                      <a16:creationId xmlns:a16="http://schemas.microsoft.com/office/drawing/2014/main" id="{283D0DFA-A092-25F8-D7EC-005DF30066E4}"/>
                    </a:ext>
                  </a:extLst>
                </p:cNvPr>
                <p:cNvPicPr/>
                <p:nvPr/>
              </p:nvPicPr>
              <p:blipFill>
                <a:blip r:embed="rId24"/>
                <a:stretch>
                  <a:fillRect/>
                </a:stretch>
              </p:blipFill>
              <p:spPr>
                <a:xfrm>
                  <a:off x="5927610" y="2044590"/>
                  <a:ext cx="2530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k 16">
                  <a:extLst>
                    <a:ext uri="{FF2B5EF4-FFF2-40B4-BE49-F238E27FC236}">
                      <a16:creationId xmlns:a16="http://schemas.microsoft.com/office/drawing/2014/main" id="{3C2360AD-F523-04CB-9850-628994D7755E}"/>
                    </a:ext>
                  </a:extLst>
                </p14:cNvPr>
                <p14:cNvContentPartPr/>
                <p14:nvPr/>
              </p14:nvContentPartPr>
              <p14:xfrm>
                <a:off x="5895570" y="2304510"/>
                <a:ext cx="256320" cy="19440"/>
              </p14:xfrm>
            </p:contentPart>
          </mc:Choice>
          <mc:Fallback xmlns="">
            <p:pic>
              <p:nvPicPr>
                <p:cNvPr id="17" name="Ink 16">
                  <a:extLst>
                    <a:ext uri="{FF2B5EF4-FFF2-40B4-BE49-F238E27FC236}">
                      <a16:creationId xmlns:a16="http://schemas.microsoft.com/office/drawing/2014/main" id="{3C2360AD-F523-04CB-9850-628994D7755E}"/>
                    </a:ext>
                  </a:extLst>
                </p:cNvPr>
                <p:cNvPicPr/>
                <p:nvPr/>
              </p:nvPicPr>
              <p:blipFill>
                <a:blip r:embed="rId26"/>
                <a:stretch>
                  <a:fillRect/>
                </a:stretch>
              </p:blipFill>
              <p:spPr>
                <a:xfrm>
                  <a:off x="5889450" y="2298390"/>
                  <a:ext cx="2685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Ink 17">
                  <a:extLst>
                    <a:ext uri="{FF2B5EF4-FFF2-40B4-BE49-F238E27FC236}">
                      <a16:creationId xmlns:a16="http://schemas.microsoft.com/office/drawing/2014/main" id="{3FC4D185-C5A1-79CD-4A30-35E037005B33}"/>
                    </a:ext>
                  </a:extLst>
                </p14:cNvPr>
                <p14:cNvContentPartPr/>
                <p14:nvPr/>
              </p14:nvContentPartPr>
              <p14:xfrm>
                <a:off x="5848050" y="2495310"/>
                <a:ext cx="361080" cy="19800"/>
              </p14:xfrm>
            </p:contentPart>
          </mc:Choice>
          <mc:Fallback xmlns="">
            <p:pic>
              <p:nvPicPr>
                <p:cNvPr id="18" name="Ink 17">
                  <a:extLst>
                    <a:ext uri="{FF2B5EF4-FFF2-40B4-BE49-F238E27FC236}">
                      <a16:creationId xmlns:a16="http://schemas.microsoft.com/office/drawing/2014/main" id="{3FC4D185-C5A1-79CD-4A30-35E037005B33}"/>
                    </a:ext>
                  </a:extLst>
                </p:cNvPr>
                <p:cNvPicPr/>
                <p:nvPr/>
              </p:nvPicPr>
              <p:blipFill>
                <a:blip r:embed="rId28"/>
                <a:stretch>
                  <a:fillRect/>
                </a:stretch>
              </p:blipFill>
              <p:spPr>
                <a:xfrm>
                  <a:off x="5841930" y="2489190"/>
                  <a:ext cx="3733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Ink 19">
                  <a:extLst>
                    <a:ext uri="{FF2B5EF4-FFF2-40B4-BE49-F238E27FC236}">
                      <a16:creationId xmlns:a16="http://schemas.microsoft.com/office/drawing/2014/main" id="{B6E2B9BE-B732-E6A6-9F9D-30E9190CEEB6}"/>
                    </a:ext>
                  </a:extLst>
                </p14:cNvPr>
                <p14:cNvContentPartPr/>
                <p14:nvPr/>
              </p14:nvContentPartPr>
              <p14:xfrm>
                <a:off x="6260250" y="2001750"/>
                <a:ext cx="273960" cy="446040"/>
              </p14:xfrm>
            </p:contentPart>
          </mc:Choice>
          <mc:Fallback xmlns="">
            <p:pic>
              <p:nvPicPr>
                <p:cNvPr id="20" name="Ink 19">
                  <a:extLst>
                    <a:ext uri="{FF2B5EF4-FFF2-40B4-BE49-F238E27FC236}">
                      <a16:creationId xmlns:a16="http://schemas.microsoft.com/office/drawing/2014/main" id="{B6E2B9BE-B732-E6A6-9F9D-30E9190CEEB6}"/>
                    </a:ext>
                  </a:extLst>
                </p:cNvPr>
                <p:cNvPicPr/>
                <p:nvPr/>
              </p:nvPicPr>
              <p:blipFill>
                <a:blip r:embed="rId30"/>
                <a:stretch>
                  <a:fillRect/>
                </a:stretch>
              </p:blipFill>
              <p:spPr>
                <a:xfrm>
                  <a:off x="6254130" y="1995630"/>
                  <a:ext cx="286200" cy="458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Ink 21">
                  <a:extLst>
                    <a:ext uri="{FF2B5EF4-FFF2-40B4-BE49-F238E27FC236}">
                      <a16:creationId xmlns:a16="http://schemas.microsoft.com/office/drawing/2014/main" id="{79ED83E3-B3B7-3097-FE3D-C6B8D3FC32FA}"/>
                    </a:ext>
                  </a:extLst>
                </p14:cNvPr>
                <p14:cNvContentPartPr/>
                <p14:nvPr/>
              </p14:nvContentPartPr>
              <p14:xfrm>
                <a:off x="6745530" y="1990230"/>
                <a:ext cx="17280" cy="325440"/>
              </p14:xfrm>
            </p:contentPart>
          </mc:Choice>
          <mc:Fallback xmlns="">
            <p:pic>
              <p:nvPicPr>
                <p:cNvPr id="22" name="Ink 21">
                  <a:extLst>
                    <a:ext uri="{FF2B5EF4-FFF2-40B4-BE49-F238E27FC236}">
                      <a16:creationId xmlns:a16="http://schemas.microsoft.com/office/drawing/2014/main" id="{79ED83E3-B3B7-3097-FE3D-C6B8D3FC32FA}"/>
                    </a:ext>
                  </a:extLst>
                </p:cNvPr>
                <p:cNvPicPr/>
                <p:nvPr/>
              </p:nvPicPr>
              <p:blipFill>
                <a:blip r:embed="rId32"/>
                <a:stretch>
                  <a:fillRect/>
                </a:stretch>
              </p:blipFill>
              <p:spPr>
                <a:xfrm>
                  <a:off x="6739410" y="1984110"/>
                  <a:ext cx="2952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Ink 22">
                  <a:extLst>
                    <a:ext uri="{FF2B5EF4-FFF2-40B4-BE49-F238E27FC236}">
                      <a16:creationId xmlns:a16="http://schemas.microsoft.com/office/drawing/2014/main" id="{4C3E7414-ECFE-00DC-A7E4-ADEF40F66004}"/>
                    </a:ext>
                  </a:extLst>
                </p14:cNvPr>
                <p14:cNvContentPartPr/>
                <p14:nvPr/>
              </p14:nvContentPartPr>
              <p14:xfrm>
                <a:off x="6733650" y="2447430"/>
                <a:ext cx="360" cy="360"/>
              </p14:xfrm>
            </p:contentPart>
          </mc:Choice>
          <mc:Fallback xmlns="">
            <p:pic>
              <p:nvPicPr>
                <p:cNvPr id="23" name="Ink 22">
                  <a:extLst>
                    <a:ext uri="{FF2B5EF4-FFF2-40B4-BE49-F238E27FC236}">
                      <a16:creationId xmlns:a16="http://schemas.microsoft.com/office/drawing/2014/main" id="{4C3E7414-ECFE-00DC-A7E4-ADEF40F66004}"/>
                    </a:ext>
                  </a:extLst>
                </p:cNvPr>
                <p:cNvPicPr/>
                <p:nvPr/>
              </p:nvPicPr>
              <p:blipFill>
                <a:blip r:embed="rId34"/>
                <a:stretch>
                  <a:fillRect/>
                </a:stretch>
              </p:blipFill>
              <p:spPr>
                <a:xfrm>
                  <a:off x="6727530" y="244131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Ink 24">
                  <a:extLst>
                    <a:ext uri="{FF2B5EF4-FFF2-40B4-BE49-F238E27FC236}">
                      <a16:creationId xmlns:a16="http://schemas.microsoft.com/office/drawing/2014/main" id="{E8521664-9F87-0229-FA80-FBE93148A2CF}"/>
                    </a:ext>
                  </a:extLst>
                </p14:cNvPr>
                <p14:cNvContentPartPr/>
                <p14:nvPr/>
              </p14:nvContentPartPr>
              <p14:xfrm>
                <a:off x="6952890" y="2009310"/>
                <a:ext cx="38880" cy="304560"/>
              </p14:xfrm>
            </p:contentPart>
          </mc:Choice>
          <mc:Fallback xmlns="">
            <p:pic>
              <p:nvPicPr>
                <p:cNvPr id="25" name="Ink 24">
                  <a:extLst>
                    <a:ext uri="{FF2B5EF4-FFF2-40B4-BE49-F238E27FC236}">
                      <a16:creationId xmlns:a16="http://schemas.microsoft.com/office/drawing/2014/main" id="{E8521664-9F87-0229-FA80-FBE93148A2CF}"/>
                    </a:ext>
                  </a:extLst>
                </p:cNvPr>
                <p:cNvPicPr/>
                <p:nvPr/>
              </p:nvPicPr>
              <p:blipFill>
                <a:blip r:embed="rId36"/>
                <a:stretch>
                  <a:fillRect/>
                </a:stretch>
              </p:blipFill>
              <p:spPr>
                <a:xfrm>
                  <a:off x="6946770" y="2003190"/>
                  <a:ext cx="5112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Ink 25">
                  <a:extLst>
                    <a:ext uri="{FF2B5EF4-FFF2-40B4-BE49-F238E27FC236}">
                      <a16:creationId xmlns:a16="http://schemas.microsoft.com/office/drawing/2014/main" id="{9CF87820-9ED5-1803-A326-89ABC2C3073A}"/>
                    </a:ext>
                  </a:extLst>
                </p14:cNvPr>
                <p14:cNvContentPartPr/>
                <p14:nvPr/>
              </p14:nvContentPartPr>
              <p14:xfrm>
                <a:off x="6952890" y="2457150"/>
                <a:ext cx="360" cy="360"/>
              </p14:xfrm>
            </p:contentPart>
          </mc:Choice>
          <mc:Fallback xmlns="">
            <p:pic>
              <p:nvPicPr>
                <p:cNvPr id="26" name="Ink 25">
                  <a:extLst>
                    <a:ext uri="{FF2B5EF4-FFF2-40B4-BE49-F238E27FC236}">
                      <a16:creationId xmlns:a16="http://schemas.microsoft.com/office/drawing/2014/main" id="{9CF87820-9ED5-1803-A326-89ABC2C3073A}"/>
                    </a:ext>
                  </a:extLst>
                </p:cNvPr>
                <p:cNvPicPr/>
                <p:nvPr/>
              </p:nvPicPr>
              <p:blipFill>
                <a:blip r:embed="rId34"/>
                <a:stretch>
                  <a:fillRect/>
                </a:stretch>
              </p:blipFill>
              <p:spPr>
                <a:xfrm>
                  <a:off x="6946770" y="245103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Ink 27">
                  <a:extLst>
                    <a:ext uri="{FF2B5EF4-FFF2-40B4-BE49-F238E27FC236}">
                      <a16:creationId xmlns:a16="http://schemas.microsoft.com/office/drawing/2014/main" id="{D9F511F5-F46A-593E-E2BF-9239D93FAB18}"/>
                    </a:ext>
                  </a:extLst>
                </p14:cNvPr>
                <p14:cNvContentPartPr/>
                <p14:nvPr/>
              </p14:nvContentPartPr>
              <p14:xfrm>
                <a:off x="7175730" y="2019030"/>
                <a:ext cx="27000" cy="298440"/>
              </p14:xfrm>
            </p:contentPart>
          </mc:Choice>
          <mc:Fallback xmlns="">
            <p:pic>
              <p:nvPicPr>
                <p:cNvPr id="28" name="Ink 27">
                  <a:extLst>
                    <a:ext uri="{FF2B5EF4-FFF2-40B4-BE49-F238E27FC236}">
                      <a16:creationId xmlns:a16="http://schemas.microsoft.com/office/drawing/2014/main" id="{D9F511F5-F46A-593E-E2BF-9239D93FAB18}"/>
                    </a:ext>
                  </a:extLst>
                </p:cNvPr>
                <p:cNvPicPr/>
                <p:nvPr/>
              </p:nvPicPr>
              <p:blipFill>
                <a:blip r:embed="rId39"/>
                <a:stretch>
                  <a:fillRect/>
                </a:stretch>
              </p:blipFill>
              <p:spPr>
                <a:xfrm>
                  <a:off x="7169610" y="2012910"/>
                  <a:ext cx="3924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Ink 28">
                  <a:extLst>
                    <a:ext uri="{FF2B5EF4-FFF2-40B4-BE49-F238E27FC236}">
                      <a16:creationId xmlns:a16="http://schemas.microsoft.com/office/drawing/2014/main" id="{7F2D2AF2-14EB-3230-52E5-40F595740ED8}"/>
                    </a:ext>
                  </a:extLst>
                </p14:cNvPr>
                <p14:cNvContentPartPr/>
                <p14:nvPr/>
              </p14:nvContentPartPr>
              <p14:xfrm>
                <a:off x="7171770" y="2457150"/>
                <a:ext cx="360" cy="360"/>
              </p14:xfrm>
            </p:contentPart>
          </mc:Choice>
          <mc:Fallback xmlns="">
            <p:pic>
              <p:nvPicPr>
                <p:cNvPr id="29" name="Ink 28">
                  <a:extLst>
                    <a:ext uri="{FF2B5EF4-FFF2-40B4-BE49-F238E27FC236}">
                      <a16:creationId xmlns:a16="http://schemas.microsoft.com/office/drawing/2014/main" id="{7F2D2AF2-14EB-3230-52E5-40F595740ED8}"/>
                    </a:ext>
                  </a:extLst>
                </p:cNvPr>
                <p:cNvPicPr/>
                <p:nvPr/>
              </p:nvPicPr>
              <p:blipFill>
                <a:blip r:embed="rId34"/>
                <a:stretch>
                  <a:fillRect/>
                </a:stretch>
              </p:blipFill>
              <p:spPr>
                <a:xfrm>
                  <a:off x="7165650" y="2451030"/>
                  <a:ext cx="12600" cy="12600"/>
                </a:xfrm>
                <a:prstGeom prst="rect">
                  <a:avLst/>
                </a:prstGeom>
              </p:spPr>
            </p:pic>
          </mc:Fallback>
        </mc:AlternateContent>
      </p:grpSp>
    </p:spTree>
    <p:extLst>
      <p:ext uri="{BB962C8B-B14F-4D97-AF65-F5344CB8AC3E}">
        <p14:creationId xmlns:p14="http://schemas.microsoft.com/office/powerpoint/2010/main" val="2171453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F40357E-2A18-741F-07AB-8EDF9A6DAF53}"/>
              </a:ext>
            </a:extLst>
          </p:cNvPr>
          <p:cNvSpPr>
            <a:spLocks noGrp="1"/>
          </p:cNvSpPr>
          <p:nvPr>
            <p:ph type="ftr" sz="quarter" idx="3"/>
          </p:nvPr>
        </p:nvSpPr>
        <p:spPr/>
        <p:txBody>
          <a:bodyPr/>
          <a:lstStyle/>
          <a:p>
            <a:r>
              <a:rPr lang="en-US" b="0"/>
              <a:t>&lt;#&gt;   ISC EAST</a:t>
            </a:r>
          </a:p>
        </p:txBody>
      </p:sp>
      <p:sp>
        <p:nvSpPr>
          <p:cNvPr id="3" name="Title 1">
            <a:extLst>
              <a:ext uri="{FF2B5EF4-FFF2-40B4-BE49-F238E27FC236}">
                <a16:creationId xmlns:a16="http://schemas.microsoft.com/office/drawing/2014/main" id="{64127204-B395-F394-DEE5-FDFFF099E57E}"/>
              </a:ext>
            </a:extLst>
          </p:cNvPr>
          <p:cNvSpPr txBox="1">
            <a:spLocks/>
          </p:cNvSpPr>
          <p:nvPr/>
        </p:nvSpPr>
        <p:spPr>
          <a:xfrm>
            <a:off x="335037" y="518137"/>
            <a:ext cx="7200800" cy="671322"/>
          </a:xfrm>
          <a:prstGeom prst="rect">
            <a:avLst/>
          </a:prstGeom>
        </p:spPr>
        <p:txBody>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dirty="0"/>
              <a:t>Ransomware Windows</a:t>
            </a:r>
          </a:p>
        </p:txBody>
      </p:sp>
      <p:sp>
        <p:nvSpPr>
          <p:cNvPr id="4" name="Text Placeholder 2">
            <a:extLst>
              <a:ext uri="{FF2B5EF4-FFF2-40B4-BE49-F238E27FC236}">
                <a16:creationId xmlns:a16="http://schemas.microsoft.com/office/drawing/2014/main" id="{7305BE2F-2B7A-95DC-4D51-73869136EA7A}"/>
              </a:ext>
            </a:extLst>
          </p:cNvPr>
          <p:cNvSpPr txBox="1">
            <a:spLocks/>
          </p:cNvSpPr>
          <p:nvPr/>
        </p:nvSpPr>
        <p:spPr>
          <a:xfrm>
            <a:off x="335037" y="1544637"/>
            <a:ext cx="7200900" cy="23225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Tx/>
              <a:buChar char="-"/>
            </a:pPr>
            <a:endParaRPr lang="en-US" dirty="0"/>
          </a:p>
        </p:txBody>
      </p:sp>
      <p:pic>
        <p:nvPicPr>
          <p:cNvPr id="6146" name="Picture 2" descr="17 Ransomware Examples &amp; How They Occurred | UpGuard">
            <a:extLst>
              <a:ext uri="{FF2B5EF4-FFF2-40B4-BE49-F238E27FC236}">
                <a16:creationId xmlns:a16="http://schemas.microsoft.com/office/drawing/2014/main" id="{F2880CFC-5046-2CA2-E597-EB941EC1EE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1271588"/>
            <a:ext cx="5715000" cy="431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384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F40357E-2A18-741F-07AB-8EDF9A6DAF53}"/>
              </a:ext>
            </a:extLst>
          </p:cNvPr>
          <p:cNvSpPr>
            <a:spLocks noGrp="1"/>
          </p:cNvSpPr>
          <p:nvPr>
            <p:ph type="ftr" sz="quarter" idx="3"/>
          </p:nvPr>
        </p:nvSpPr>
        <p:spPr/>
        <p:txBody>
          <a:bodyPr/>
          <a:lstStyle/>
          <a:p>
            <a:r>
              <a:rPr lang="en-US" b="0"/>
              <a:t>&lt;#&gt;   ISC EAST</a:t>
            </a:r>
          </a:p>
        </p:txBody>
      </p:sp>
      <p:sp>
        <p:nvSpPr>
          <p:cNvPr id="3" name="Title 1">
            <a:extLst>
              <a:ext uri="{FF2B5EF4-FFF2-40B4-BE49-F238E27FC236}">
                <a16:creationId xmlns:a16="http://schemas.microsoft.com/office/drawing/2014/main" id="{64127204-B395-F394-DEE5-FDFFF099E57E}"/>
              </a:ext>
            </a:extLst>
          </p:cNvPr>
          <p:cNvSpPr txBox="1">
            <a:spLocks/>
          </p:cNvSpPr>
          <p:nvPr/>
        </p:nvSpPr>
        <p:spPr>
          <a:xfrm>
            <a:off x="335037" y="518137"/>
            <a:ext cx="7200800" cy="671322"/>
          </a:xfrm>
          <a:prstGeom prst="rect">
            <a:avLst/>
          </a:prstGeom>
        </p:spPr>
        <p:txBody>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dirty="0"/>
              <a:t>Ransomware Linux</a:t>
            </a:r>
          </a:p>
        </p:txBody>
      </p:sp>
      <p:sp>
        <p:nvSpPr>
          <p:cNvPr id="4" name="Text Placeholder 2">
            <a:extLst>
              <a:ext uri="{FF2B5EF4-FFF2-40B4-BE49-F238E27FC236}">
                <a16:creationId xmlns:a16="http://schemas.microsoft.com/office/drawing/2014/main" id="{7305BE2F-2B7A-95DC-4D51-73869136EA7A}"/>
              </a:ext>
            </a:extLst>
          </p:cNvPr>
          <p:cNvSpPr txBox="1">
            <a:spLocks/>
          </p:cNvSpPr>
          <p:nvPr/>
        </p:nvSpPr>
        <p:spPr>
          <a:xfrm>
            <a:off x="335037" y="1544637"/>
            <a:ext cx="7200900" cy="23225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Tx/>
              <a:buChar char="-"/>
            </a:pPr>
            <a:endParaRPr lang="en-US" dirty="0"/>
          </a:p>
        </p:txBody>
      </p:sp>
      <p:pic>
        <p:nvPicPr>
          <p:cNvPr id="7170" name="Picture 2" descr="RTM Locker Ransomware as a Service (RaaS) Now on Linux - Uptycs">
            <a:extLst>
              <a:ext uri="{FF2B5EF4-FFF2-40B4-BE49-F238E27FC236}">
                <a16:creationId xmlns:a16="http://schemas.microsoft.com/office/drawing/2014/main" id="{42041C82-694B-8846-8F56-4CED9AEA0B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4" y="1102146"/>
            <a:ext cx="10582275" cy="558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630151"/>
      </p:ext>
    </p:extLst>
  </p:cSld>
  <p:clrMapOvr>
    <a:masterClrMapping/>
  </p:clrMapOvr>
</p:sld>
</file>

<file path=ppt/theme/theme1.xml><?xml version="1.0" encoding="utf-8"?>
<a:theme xmlns:a="http://schemas.openxmlformats.org/drawingml/2006/main" name="Office Theme">
  <a:themeElements>
    <a:clrScheme name="ISC Colors">
      <a:dk1>
        <a:srgbClr val="0B1A3B"/>
      </a:dk1>
      <a:lt1>
        <a:srgbClr val="FFFFFF"/>
      </a:lt1>
      <a:dk2>
        <a:srgbClr val="000000"/>
      </a:dk2>
      <a:lt2>
        <a:srgbClr val="B3C8D6"/>
      </a:lt2>
      <a:accent1>
        <a:srgbClr val="EBB50E"/>
      </a:accent1>
      <a:accent2>
        <a:srgbClr val="58111F"/>
      </a:accent2>
      <a:accent3>
        <a:srgbClr val="981B34"/>
      </a:accent3>
      <a:accent4>
        <a:srgbClr val="378FAF"/>
      </a:accent4>
      <a:accent5>
        <a:srgbClr val="41687B"/>
      </a:accent5>
      <a:accent6>
        <a:srgbClr val="58111F"/>
      </a:accent6>
      <a:hlink>
        <a:srgbClr val="EBB50E"/>
      </a:hlink>
      <a:folHlink>
        <a:srgbClr val="378FA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ISC Colors">
      <a:dk1>
        <a:srgbClr val="0B1A3B"/>
      </a:dk1>
      <a:lt1>
        <a:srgbClr val="FFFFFF"/>
      </a:lt1>
      <a:dk2>
        <a:srgbClr val="000000"/>
      </a:dk2>
      <a:lt2>
        <a:srgbClr val="B3C8D6"/>
      </a:lt2>
      <a:accent1>
        <a:srgbClr val="EBB50E"/>
      </a:accent1>
      <a:accent2>
        <a:srgbClr val="58111F"/>
      </a:accent2>
      <a:accent3>
        <a:srgbClr val="981B34"/>
      </a:accent3>
      <a:accent4>
        <a:srgbClr val="378FAF"/>
      </a:accent4>
      <a:accent5>
        <a:srgbClr val="41687B"/>
      </a:accent5>
      <a:accent6>
        <a:srgbClr val="58111F"/>
      </a:accent6>
      <a:hlink>
        <a:srgbClr val="EBB50E"/>
      </a:hlink>
      <a:folHlink>
        <a:srgbClr val="378FA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1364EED3B10D4D9E558B83D77EB8E7" ma:contentTypeVersion="15" ma:contentTypeDescription="Create a new document." ma:contentTypeScope="" ma:versionID="25ad23a6e86f54fbe9d305bbfce74b0d">
  <xsd:schema xmlns:xsd="http://www.w3.org/2001/XMLSchema" xmlns:xs="http://www.w3.org/2001/XMLSchema" xmlns:p="http://schemas.microsoft.com/office/2006/metadata/properties" xmlns:ns2="3f3ae2f8-ee4c-486b-9f52-cfe2b9d6c57c" xmlns:ns3="205e6434-0814-40a8-9c4d-fb239fc2d4a8" targetNamespace="http://schemas.microsoft.com/office/2006/metadata/properties" ma:root="true" ma:fieldsID="df1c3e0ee518c5b123f4041ae883ffb3" ns2:_="" ns3:_="">
    <xsd:import namespace="3f3ae2f8-ee4c-486b-9f52-cfe2b9d6c57c"/>
    <xsd:import namespace="205e6434-0814-40a8-9c4d-fb239fc2d4a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3ae2f8-ee4c-486b-9f52-cfe2b9d6c5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02763e4d-7885-4cd8-8534-835ebc0ece8c"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5e6434-0814-40a8-9c4d-fb239fc2d4a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cedc49a-5027-4d3e-b104-dd2020c761a4}" ma:internalName="TaxCatchAll" ma:showField="CatchAllData" ma:web="205e6434-0814-40a8-9c4d-fb239fc2d4a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f3ae2f8-ee4c-486b-9f52-cfe2b9d6c57c">
      <Terms xmlns="http://schemas.microsoft.com/office/infopath/2007/PartnerControls"/>
    </lcf76f155ced4ddcb4097134ff3c332f>
    <TaxCatchAll xmlns="205e6434-0814-40a8-9c4d-fb239fc2d4a8" xsi:nil="true"/>
  </documentManagement>
</p:properties>
</file>

<file path=customXml/itemProps1.xml><?xml version="1.0" encoding="utf-8"?>
<ds:datastoreItem xmlns:ds="http://schemas.openxmlformats.org/officeDocument/2006/customXml" ds:itemID="{B08E66E3-7173-4FB5-B4F1-514DF07CFD6E}"/>
</file>

<file path=customXml/itemProps2.xml><?xml version="1.0" encoding="utf-8"?>
<ds:datastoreItem xmlns:ds="http://schemas.openxmlformats.org/officeDocument/2006/customXml" ds:itemID="{4CDD8F5A-9383-4063-A831-A0230CB128EA}">
  <ds:schemaRefs>
    <ds:schemaRef ds:uri="http://schemas.microsoft.com/sharepoint/v3/contenttype/forms"/>
  </ds:schemaRefs>
</ds:datastoreItem>
</file>

<file path=customXml/itemProps3.xml><?xml version="1.0" encoding="utf-8"?>
<ds:datastoreItem xmlns:ds="http://schemas.openxmlformats.org/officeDocument/2006/customXml" ds:itemID="{3BB61F49-CDF6-456B-B537-AD233770390A}">
  <ds:schemaRefs>
    <ds:schemaRef ds:uri="205e6434-0814-40a8-9c4d-fb239fc2d4a8"/>
    <ds:schemaRef ds:uri="http://purl.org/dc/dcmitype/"/>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purl.org/dc/terms/"/>
    <ds:schemaRef ds:uri="http://schemas.openxmlformats.org/package/2006/metadata/core-properties"/>
    <ds:schemaRef ds:uri="3f3ae2f8-ee4c-486b-9f52-cfe2b9d6c57c"/>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20677</TotalTime>
  <Words>1716</Words>
  <Application>Microsoft Office PowerPoint</Application>
  <PresentationFormat>Widescreen</PresentationFormat>
  <Paragraphs>129</Paragraphs>
  <Slides>25</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Aptos</vt:lpstr>
      <vt:lpstr>Aptos Display</vt:lpstr>
      <vt:lpstr>Arial</vt:lpstr>
      <vt:lpstr>Calibri</vt:lpstr>
      <vt:lpstr>Lato</vt:lpstr>
      <vt:lpstr>Office Theme</vt:lpstr>
      <vt:lpstr>Custom Design</vt:lpstr>
      <vt:lpstr>Lessons from the Frontlines: Cybersecurity Case Studies for the Physical Security World</vt:lpstr>
      <vt:lpstr>About 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Ferrer, Mayu (RX-MNL)</dc:creator>
  <cp:lastModifiedBy>Will Knehr</cp:lastModifiedBy>
  <cp:revision>6</cp:revision>
  <dcterms:created xsi:type="dcterms:W3CDTF">2024-05-24T13:59:25Z</dcterms:created>
  <dcterms:modified xsi:type="dcterms:W3CDTF">2024-11-07T16:02:06Z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0x010100AE1364EED3B10D4D9E558B83D77EB8E7</vt:lpwstr>
  </property>
  <property fmtid="{D5CDD505-2E9C-101B-9397-08002B2CF9AE}" pid="4" name="MSIP_Label_674c354c-272b-48bb-a258-e0eac1bcf848_Enabled">
    <vt:lpwstr>true</vt:lpwstr>
  </property>
  <property fmtid="{D5CDD505-2E9C-101B-9397-08002B2CF9AE}" pid="5" name="MSIP_Label_674c354c-272b-48bb-a258-e0eac1bcf848_SetDate">
    <vt:lpwstr>2024-10-22T15:56:24Z</vt:lpwstr>
  </property>
  <property fmtid="{D5CDD505-2E9C-101B-9397-08002B2CF9AE}" pid="6" name="MSIP_Label_674c354c-272b-48bb-a258-e0eac1bcf848_Method">
    <vt:lpwstr>Standard</vt:lpwstr>
  </property>
  <property fmtid="{D5CDD505-2E9C-101B-9397-08002B2CF9AE}" pid="7" name="MSIP_Label_674c354c-272b-48bb-a258-e0eac1bcf848_Name">
    <vt:lpwstr>defa4170-0d19-0005-0004-bc88714345d2</vt:lpwstr>
  </property>
  <property fmtid="{D5CDD505-2E9C-101B-9397-08002B2CF9AE}" pid="8" name="MSIP_Label_674c354c-272b-48bb-a258-e0eac1bcf848_SiteId">
    <vt:lpwstr>d1896408-45c6-4f6b-80f8-57b4b59a9d3e</vt:lpwstr>
  </property>
  <property fmtid="{D5CDD505-2E9C-101B-9397-08002B2CF9AE}" pid="9" name="MSIP_Label_674c354c-272b-48bb-a258-e0eac1bcf848_ActionId">
    <vt:lpwstr>98a1a7ac-1def-4ed2-a536-4331e3572fd5</vt:lpwstr>
  </property>
  <property fmtid="{D5CDD505-2E9C-101B-9397-08002B2CF9AE}" pid="10" name="MSIP_Label_674c354c-272b-48bb-a258-e0eac1bcf848_ContentBits">
    <vt:lpwstr>0</vt:lpwstr>
  </property>
</Properties>
</file>