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30"/>
  </p:notesMasterIdLst>
  <p:handoutMasterIdLst>
    <p:handoutMasterId r:id="rId31"/>
  </p:handoutMasterIdLst>
  <p:sldIdLst>
    <p:sldId id="276" r:id="rId6"/>
    <p:sldId id="278" r:id="rId7"/>
    <p:sldId id="281" r:id="rId8"/>
    <p:sldId id="292" r:id="rId9"/>
    <p:sldId id="291" r:id="rId10"/>
    <p:sldId id="295" r:id="rId11"/>
    <p:sldId id="296" r:id="rId12"/>
    <p:sldId id="286" r:id="rId13"/>
    <p:sldId id="298" r:id="rId14"/>
    <p:sldId id="282" r:id="rId15"/>
    <p:sldId id="299" r:id="rId16"/>
    <p:sldId id="283" r:id="rId17"/>
    <p:sldId id="297" r:id="rId18"/>
    <p:sldId id="288" r:id="rId19"/>
    <p:sldId id="300" r:id="rId20"/>
    <p:sldId id="284" r:id="rId21"/>
    <p:sldId id="301" r:id="rId22"/>
    <p:sldId id="287" r:id="rId23"/>
    <p:sldId id="302" r:id="rId24"/>
    <p:sldId id="289" r:id="rId25"/>
    <p:sldId id="303" r:id="rId26"/>
    <p:sldId id="290" r:id="rId27"/>
    <p:sldId id="285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0ADB1-DC7F-4ADB-A679-9970202F9AEA}" v="97" dt="2024-10-28T18:46:03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98" d="100"/>
          <a:sy n="98" d="100"/>
        </p:scale>
        <p:origin x="10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Knehr" userId="8275acba-4272-4d79-93fe-88100345022f" providerId="ADAL" clId="{CF20ADB1-DC7F-4ADB-A679-9970202F9AEA}"/>
    <pc:docChg chg="undo custSel addSld delSld modSld sldOrd">
      <pc:chgData name="Will Knehr" userId="8275acba-4272-4d79-93fe-88100345022f" providerId="ADAL" clId="{CF20ADB1-DC7F-4ADB-A679-9970202F9AEA}" dt="2024-11-07T16:03:34.122" v="7881" actId="20577"/>
      <pc:docMkLst>
        <pc:docMk/>
      </pc:docMkLst>
      <pc:sldChg chg="del">
        <pc:chgData name="Will Knehr" userId="8275acba-4272-4d79-93fe-88100345022f" providerId="ADAL" clId="{CF20ADB1-DC7F-4ADB-A679-9970202F9AEA}" dt="2024-10-23T16:59:10.411" v="418" actId="47"/>
        <pc:sldMkLst>
          <pc:docMk/>
          <pc:sldMk cId="1488649446" sldId="272"/>
        </pc:sldMkLst>
      </pc:sldChg>
      <pc:sldChg chg="modSp mod">
        <pc:chgData name="Will Knehr" userId="8275acba-4272-4d79-93fe-88100345022f" providerId="ADAL" clId="{CF20ADB1-DC7F-4ADB-A679-9970202F9AEA}" dt="2024-10-22T15:57:05.905" v="98" actId="20577"/>
        <pc:sldMkLst>
          <pc:docMk/>
          <pc:sldMk cId="4069080296" sldId="276"/>
        </pc:sldMkLst>
        <pc:spChg chg="mod">
          <ac:chgData name="Will Knehr" userId="8275acba-4272-4d79-93fe-88100345022f" providerId="ADAL" clId="{CF20ADB1-DC7F-4ADB-A679-9970202F9AEA}" dt="2024-10-22T15:56:35.277" v="0"/>
          <ac:spMkLst>
            <pc:docMk/>
            <pc:sldMk cId="4069080296" sldId="276"/>
            <ac:spMk id="4" creationId="{03ED6CE4-A24E-7C51-94C6-D917EC64C3F0}"/>
          </ac:spMkLst>
        </pc:spChg>
        <pc:spChg chg="mod">
          <ac:chgData name="Will Knehr" userId="8275acba-4272-4d79-93fe-88100345022f" providerId="ADAL" clId="{CF20ADB1-DC7F-4ADB-A679-9970202F9AEA}" dt="2024-10-22T15:57:05.905" v="98" actId="20577"/>
          <ac:spMkLst>
            <pc:docMk/>
            <pc:sldMk cId="4069080296" sldId="276"/>
            <ac:spMk id="5" creationId="{A0C38994-20B5-C026-DA1E-4B690C93DA92}"/>
          </ac:spMkLst>
        </pc:spChg>
      </pc:sldChg>
      <pc:sldChg chg="del">
        <pc:chgData name="Will Knehr" userId="8275acba-4272-4d79-93fe-88100345022f" providerId="ADAL" clId="{CF20ADB1-DC7F-4ADB-A679-9970202F9AEA}" dt="2024-10-25T14:51:18.811" v="7543" actId="47"/>
        <pc:sldMkLst>
          <pc:docMk/>
          <pc:sldMk cId="4131973052" sldId="277"/>
        </pc:sldMkLst>
      </pc:sldChg>
      <pc:sldChg chg="addSp delSp modSp new mod ord">
        <pc:chgData name="Will Knehr" userId="8275acba-4272-4d79-93fe-88100345022f" providerId="ADAL" clId="{CF20ADB1-DC7F-4ADB-A679-9970202F9AEA}" dt="2024-10-23T16:59:20.873" v="428" actId="20577"/>
        <pc:sldMkLst>
          <pc:docMk/>
          <pc:sldMk cId="3819441297" sldId="278"/>
        </pc:sldMkLst>
        <pc:spChg chg="mod">
          <ac:chgData name="Will Knehr" userId="8275acba-4272-4d79-93fe-88100345022f" providerId="ADAL" clId="{CF20ADB1-DC7F-4ADB-A679-9970202F9AEA}" dt="2024-10-23T16:46:24.963" v="126" actId="1076"/>
          <ac:spMkLst>
            <pc:docMk/>
            <pc:sldMk cId="3819441297" sldId="278"/>
            <ac:spMk id="2" creationId="{81F8C395-D65C-7D8F-7A41-229CE37BD258}"/>
          </ac:spMkLst>
        </pc:spChg>
        <pc:spChg chg="mod">
          <ac:chgData name="Will Knehr" userId="8275acba-4272-4d79-93fe-88100345022f" providerId="ADAL" clId="{CF20ADB1-DC7F-4ADB-A679-9970202F9AEA}" dt="2024-10-23T16:59:20.873" v="428" actId="20577"/>
          <ac:spMkLst>
            <pc:docMk/>
            <pc:sldMk cId="3819441297" sldId="278"/>
            <ac:spMk id="3" creationId="{E8FAF002-4069-A6D1-86CB-A7557F681AB9}"/>
          </ac:spMkLst>
        </pc:spChg>
        <pc:spChg chg="del">
          <ac:chgData name="Will Knehr" userId="8275acba-4272-4d79-93fe-88100345022f" providerId="ADAL" clId="{CF20ADB1-DC7F-4ADB-A679-9970202F9AEA}" dt="2024-10-23T16:44:10" v="104" actId="931"/>
          <ac:spMkLst>
            <pc:docMk/>
            <pc:sldMk cId="3819441297" sldId="278"/>
            <ac:spMk id="4" creationId="{8C44E767-F973-91B8-0D03-212C32CE9744}"/>
          </ac:spMkLst>
        </pc:spChg>
        <pc:picChg chg="add mod">
          <ac:chgData name="Will Knehr" userId="8275acba-4272-4d79-93fe-88100345022f" providerId="ADAL" clId="{CF20ADB1-DC7F-4ADB-A679-9970202F9AEA}" dt="2024-10-23T16:44:12.517" v="106" actId="962"/>
          <ac:picMkLst>
            <pc:docMk/>
            <pc:sldMk cId="3819441297" sldId="278"/>
            <ac:picMk id="6" creationId="{94B1F38B-C016-78F3-FCC6-441B05EF2694}"/>
          </ac:picMkLst>
        </pc:picChg>
      </pc:sldChg>
      <pc:sldChg chg="new del">
        <pc:chgData name="Will Knehr" userId="8275acba-4272-4d79-93fe-88100345022f" providerId="ADAL" clId="{CF20ADB1-DC7F-4ADB-A679-9970202F9AEA}" dt="2024-10-25T14:51:21.548" v="7544" actId="47"/>
        <pc:sldMkLst>
          <pc:docMk/>
          <pc:sldMk cId="3732368359" sldId="279"/>
        </pc:sldMkLst>
      </pc:sldChg>
      <pc:sldChg chg="new del">
        <pc:chgData name="Will Knehr" userId="8275acba-4272-4d79-93fe-88100345022f" providerId="ADAL" clId="{CF20ADB1-DC7F-4ADB-A679-9970202F9AEA}" dt="2024-10-28T18:46:15.126" v="7871" actId="47"/>
        <pc:sldMkLst>
          <pc:docMk/>
          <pc:sldMk cId="1128049782" sldId="280"/>
        </pc:sldMkLst>
      </pc:sldChg>
      <pc:sldChg chg="addSp modSp new mod">
        <pc:chgData name="Will Knehr" userId="8275acba-4272-4d79-93fe-88100345022f" providerId="ADAL" clId="{CF20ADB1-DC7F-4ADB-A679-9970202F9AEA}" dt="2024-10-24T14:55:33.165" v="1655" actId="20577"/>
        <pc:sldMkLst>
          <pc:docMk/>
          <pc:sldMk cId="404981444" sldId="281"/>
        </pc:sldMkLst>
        <pc:spChg chg="add mod">
          <ac:chgData name="Will Knehr" userId="8275acba-4272-4d79-93fe-88100345022f" providerId="ADAL" clId="{CF20ADB1-DC7F-4ADB-A679-9970202F9AEA}" dt="2024-10-24T14:55:33.165" v="1655" actId="20577"/>
          <ac:spMkLst>
            <pc:docMk/>
            <pc:sldMk cId="404981444" sldId="281"/>
            <ac:spMk id="3" creationId="{64127204-B395-F394-DEE5-FDFFF099E57E}"/>
          </ac:spMkLst>
        </pc:spChg>
        <pc:spChg chg="add mod">
          <ac:chgData name="Will Knehr" userId="8275acba-4272-4d79-93fe-88100345022f" providerId="ADAL" clId="{CF20ADB1-DC7F-4ADB-A679-9970202F9AEA}" dt="2024-10-24T14:54:56.491" v="1645" actId="20577"/>
          <ac:spMkLst>
            <pc:docMk/>
            <pc:sldMk cId="404981444" sldId="281"/>
            <ac:spMk id="4" creationId="{7305BE2F-2B7A-95DC-4D51-73869136EA7A}"/>
          </ac:spMkLst>
        </pc:spChg>
      </pc:sldChg>
      <pc:sldChg chg="addSp delSp modSp new del mod modClrScheme chgLayout">
        <pc:chgData name="Will Knehr" userId="8275acba-4272-4d79-93fe-88100345022f" providerId="ADAL" clId="{CF20ADB1-DC7F-4ADB-A679-9970202F9AEA}" dt="2024-10-23T16:58:13.319" v="408" actId="47"/>
        <pc:sldMkLst>
          <pc:docMk/>
          <pc:sldMk cId="3075689889" sldId="281"/>
        </pc:sldMkLst>
        <pc:spChg chg="mod ord">
          <ac:chgData name="Will Knehr" userId="8275acba-4272-4d79-93fe-88100345022f" providerId="ADAL" clId="{CF20ADB1-DC7F-4ADB-A679-9970202F9AEA}" dt="2024-10-23T16:57:51.006" v="407" actId="700"/>
          <ac:spMkLst>
            <pc:docMk/>
            <pc:sldMk cId="3075689889" sldId="281"/>
            <ac:spMk id="2" creationId="{C773990A-B0E9-E3F3-2EC4-C28AC4F08B90}"/>
          </ac:spMkLst>
        </pc:spChg>
        <pc:spChg chg="add del mod ord">
          <ac:chgData name="Will Knehr" userId="8275acba-4272-4d79-93fe-88100345022f" providerId="ADAL" clId="{CF20ADB1-DC7F-4ADB-A679-9970202F9AEA}" dt="2024-10-23T16:57:16.478" v="402" actId="700"/>
          <ac:spMkLst>
            <pc:docMk/>
            <pc:sldMk cId="3075689889" sldId="281"/>
            <ac:spMk id="3" creationId="{69C000AA-732A-F49D-6859-67417DDDAC03}"/>
          </ac:spMkLst>
        </pc:spChg>
        <pc:spChg chg="add del mod ord">
          <ac:chgData name="Will Knehr" userId="8275acba-4272-4d79-93fe-88100345022f" providerId="ADAL" clId="{CF20ADB1-DC7F-4ADB-A679-9970202F9AEA}" dt="2024-10-23T16:57:16.478" v="402" actId="700"/>
          <ac:spMkLst>
            <pc:docMk/>
            <pc:sldMk cId="3075689889" sldId="281"/>
            <ac:spMk id="4" creationId="{3A3BFC7D-35C2-9D60-4A28-CCA076D90504}"/>
          </ac:spMkLst>
        </pc:spChg>
        <pc:spChg chg="add del mod ord">
          <ac:chgData name="Will Knehr" userId="8275acba-4272-4d79-93fe-88100345022f" providerId="ADAL" clId="{CF20ADB1-DC7F-4ADB-A679-9970202F9AEA}" dt="2024-10-23T16:57:22.798" v="403" actId="700"/>
          <ac:spMkLst>
            <pc:docMk/>
            <pc:sldMk cId="3075689889" sldId="281"/>
            <ac:spMk id="5" creationId="{17AEC8FC-43DE-2162-F654-22B81D156C1E}"/>
          </ac:spMkLst>
        </pc:spChg>
        <pc:spChg chg="add del mod ord">
          <ac:chgData name="Will Knehr" userId="8275acba-4272-4d79-93fe-88100345022f" providerId="ADAL" clId="{CF20ADB1-DC7F-4ADB-A679-9970202F9AEA}" dt="2024-10-23T16:57:22.798" v="403" actId="700"/>
          <ac:spMkLst>
            <pc:docMk/>
            <pc:sldMk cId="3075689889" sldId="281"/>
            <ac:spMk id="6" creationId="{8142C849-2D9B-2EA4-5D51-1629261BE238}"/>
          </ac:spMkLst>
        </pc:spChg>
        <pc:spChg chg="add del mod ord">
          <ac:chgData name="Will Knehr" userId="8275acba-4272-4d79-93fe-88100345022f" providerId="ADAL" clId="{CF20ADB1-DC7F-4ADB-A679-9970202F9AEA}" dt="2024-10-23T16:57:22.798" v="403" actId="700"/>
          <ac:spMkLst>
            <pc:docMk/>
            <pc:sldMk cId="3075689889" sldId="281"/>
            <ac:spMk id="7" creationId="{DFF9396E-D39A-4969-783C-48918FB44F91}"/>
          </ac:spMkLst>
        </pc:spChg>
        <pc:spChg chg="add del mod ord">
          <ac:chgData name="Will Knehr" userId="8275acba-4272-4d79-93fe-88100345022f" providerId="ADAL" clId="{CF20ADB1-DC7F-4ADB-A679-9970202F9AEA}" dt="2024-10-23T16:57:28.058" v="404" actId="700"/>
          <ac:spMkLst>
            <pc:docMk/>
            <pc:sldMk cId="3075689889" sldId="281"/>
            <ac:spMk id="8" creationId="{E7A0CF97-ED5B-9AD9-AF97-E463BBA056E1}"/>
          </ac:spMkLst>
        </pc:spChg>
        <pc:spChg chg="add del mod ord">
          <ac:chgData name="Will Knehr" userId="8275acba-4272-4d79-93fe-88100345022f" providerId="ADAL" clId="{CF20ADB1-DC7F-4ADB-A679-9970202F9AEA}" dt="2024-10-23T16:57:28.058" v="404" actId="700"/>
          <ac:spMkLst>
            <pc:docMk/>
            <pc:sldMk cId="3075689889" sldId="281"/>
            <ac:spMk id="9" creationId="{A21BC19C-C03B-EC31-A202-3E8CBF02B6AA}"/>
          </ac:spMkLst>
        </pc:spChg>
        <pc:spChg chg="add del mod ord">
          <ac:chgData name="Will Knehr" userId="8275acba-4272-4d79-93fe-88100345022f" providerId="ADAL" clId="{CF20ADB1-DC7F-4ADB-A679-9970202F9AEA}" dt="2024-10-23T16:57:34.949" v="405" actId="700"/>
          <ac:spMkLst>
            <pc:docMk/>
            <pc:sldMk cId="3075689889" sldId="281"/>
            <ac:spMk id="10" creationId="{A91AD755-BF0C-995A-AE89-A34BE3331D44}"/>
          </ac:spMkLst>
        </pc:spChg>
        <pc:spChg chg="add del mod ord">
          <ac:chgData name="Will Knehr" userId="8275acba-4272-4d79-93fe-88100345022f" providerId="ADAL" clId="{CF20ADB1-DC7F-4ADB-A679-9970202F9AEA}" dt="2024-10-23T16:57:34.949" v="405" actId="700"/>
          <ac:spMkLst>
            <pc:docMk/>
            <pc:sldMk cId="3075689889" sldId="281"/>
            <ac:spMk id="11" creationId="{2D0CD4DF-809C-B394-1C8A-03C9938D8E28}"/>
          </ac:spMkLst>
        </pc:spChg>
        <pc:spChg chg="add del mod ord">
          <ac:chgData name="Will Knehr" userId="8275acba-4272-4d79-93fe-88100345022f" providerId="ADAL" clId="{CF20ADB1-DC7F-4ADB-A679-9970202F9AEA}" dt="2024-10-23T16:57:40.958" v="406" actId="700"/>
          <ac:spMkLst>
            <pc:docMk/>
            <pc:sldMk cId="3075689889" sldId="281"/>
            <ac:spMk id="12" creationId="{A1C1D069-2DFC-3982-5D07-FDF9AF75B3F0}"/>
          </ac:spMkLst>
        </pc:spChg>
        <pc:spChg chg="add del mod ord">
          <ac:chgData name="Will Knehr" userId="8275acba-4272-4d79-93fe-88100345022f" providerId="ADAL" clId="{CF20ADB1-DC7F-4ADB-A679-9970202F9AEA}" dt="2024-10-23T16:57:40.958" v="406" actId="700"/>
          <ac:spMkLst>
            <pc:docMk/>
            <pc:sldMk cId="3075689889" sldId="281"/>
            <ac:spMk id="13" creationId="{036ADEB9-7563-3A9E-DE71-B8A7D6D6CE3C}"/>
          </ac:spMkLst>
        </pc:spChg>
        <pc:spChg chg="add del mod ord">
          <ac:chgData name="Will Knehr" userId="8275acba-4272-4d79-93fe-88100345022f" providerId="ADAL" clId="{CF20ADB1-DC7F-4ADB-A679-9970202F9AEA}" dt="2024-10-23T16:57:40.958" v="406" actId="700"/>
          <ac:spMkLst>
            <pc:docMk/>
            <pc:sldMk cId="3075689889" sldId="281"/>
            <ac:spMk id="14" creationId="{2836B529-166A-1005-570F-215B0F8183FF}"/>
          </ac:spMkLst>
        </pc:spChg>
        <pc:spChg chg="add del mod ord">
          <ac:chgData name="Will Knehr" userId="8275acba-4272-4d79-93fe-88100345022f" providerId="ADAL" clId="{CF20ADB1-DC7F-4ADB-A679-9970202F9AEA}" dt="2024-10-23T16:57:51.006" v="407" actId="700"/>
          <ac:spMkLst>
            <pc:docMk/>
            <pc:sldMk cId="3075689889" sldId="281"/>
            <ac:spMk id="15" creationId="{541779EA-26BE-B029-4C3C-81582C55EEFC}"/>
          </ac:spMkLst>
        </pc:spChg>
        <pc:spChg chg="add del mod ord">
          <ac:chgData name="Will Knehr" userId="8275acba-4272-4d79-93fe-88100345022f" providerId="ADAL" clId="{CF20ADB1-DC7F-4ADB-A679-9970202F9AEA}" dt="2024-10-23T16:57:51.006" v="407" actId="700"/>
          <ac:spMkLst>
            <pc:docMk/>
            <pc:sldMk cId="3075689889" sldId="281"/>
            <ac:spMk id="16" creationId="{4422B139-EA76-D41D-E7D7-4FCE8B9DBA7A}"/>
          </ac:spMkLst>
        </pc:spChg>
        <pc:spChg chg="add del mod ord">
          <ac:chgData name="Will Knehr" userId="8275acba-4272-4d79-93fe-88100345022f" providerId="ADAL" clId="{CF20ADB1-DC7F-4ADB-A679-9970202F9AEA}" dt="2024-10-23T16:57:51.006" v="407" actId="700"/>
          <ac:spMkLst>
            <pc:docMk/>
            <pc:sldMk cId="3075689889" sldId="281"/>
            <ac:spMk id="17" creationId="{62E6B737-450B-AB65-5BCF-380B71C0BC9D}"/>
          </ac:spMkLst>
        </pc:spChg>
        <pc:spChg chg="add mod ord">
          <ac:chgData name="Will Knehr" userId="8275acba-4272-4d79-93fe-88100345022f" providerId="ADAL" clId="{CF20ADB1-DC7F-4ADB-A679-9970202F9AEA}" dt="2024-10-23T16:57:51.006" v="407" actId="700"/>
          <ac:spMkLst>
            <pc:docMk/>
            <pc:sldMk cId="3075689889" sldId="281"/>
            <ac:spMk id="18" creationId="{BD76D191-142F-DCF3-F8E8-8BC3E1A136F5}"/>
          </ac:spMkLst>
        </pc:spChg>
      </pc:sldChg>
      <pc:sldChg chg="modSp add mod">
        <pc:chgData name="Will Knehr" userId="8275acba-4272-4d79-93fe-88100345022f" providerId="ADAL" clId="{CF20ADB1-DC7F-4ADB-A679-9970202F9AEA}" dt="2024-10-24T15:29:30.955" v="5971" actId="1076"/>
        <pc:sldMkLst>
          <pc:docMk/>
          <pc:sldMk cId="638595004" sldId="282"/>
        </pc:sldMkLst>
        <pc:spChg chg="mod">
          <ac:chgData name="Will Knehr" userId="8275acba-4272-4d79-93fe-88100345022f" providerId="ADAL" clId="{CF20ADB1-DC7F-4ADB-A679-9970202F9AEA}" dt="2024-10-24T15:24:35.965" v="5715" actId="14100"/>
          <ac:spMkLst>
            <pc:docMk/>
            <pc:sldMk cId="638595004" sldId="282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4T15:29:30.955" v="5971" actId="1076"/>
          <ac:spMkLst>
            <pc:docMk/>
            <pc:sldMk cId="638595004" sldId="282"/>
            <ac:spMk id="4" creationId="{7305BE2F-2B7A-95DC-4D51-73869136EA7A}"/>
          </ac:spMkLst>
        </pc:spChg>
      </pc:sldChg>
      <pc:sldChg chg="modSp add mod">
        <pc:chgData name="Will Knehr" userId="8275acba-4272-4d79-93fe-88100345022f" providerId="ADAL" clId="{CF20ADB1-DC7F-4ADB-A679-9970202F9AEA}" dt="2024-10-25T20:55:33.622" v="7622" actId="255"/>
        <pc:sldMkLst>
          <pc:docMk/>
          <pc:sldMk cId="3510426304" sldId="283"/>
        </pc:sldMkLst>
        <pc:spChg chg="mod">
          <ac:chgData name="Will Knehr" userId="8275acba-4272-4d79-93fe-88100345022f" providerId="ADAL" clId="{CF20ADB1-DC7F-4ADB-A679-9970202F9AEA}" dt="2024-10-24T14:30:16.697" v="486" actId="20577"/>
          <ac:spMkLst>
            <pc:docMk/>
            <pc:sldMk cId="3510426304" sldId="283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5T20:55:33.622" v="7622" actId="255"/>
          <ac:spMkLst>
            <pc:docMk/>
            <pc:sldMk cId="3510426304" sldId="283"/>
            <ac:spMk id="4" creationId="{7305BE2F-2B7A-95DC-4D51-73869136EA7A}"/>
          </ac:spMkLst>
        </pc:spChg>
      </pc:sldChg>
      <pc:sldChg chg="modSp add mod">
        <pc:chgData name="Will Knehr" userId="8275acba-4272-4d79-93fe-88100345022f" providerId="ADAL" clId="{CF20ADB1-DC7F-4ADB-A679-9970202F9AEA}" dt="2024-10-25T14:37:00.535" v="6282" actId="1076"/>
        <pc:sldMkLst>
          <pc:docMk/>
          <pc:sldMk cId="3533326165" sldId="284"/>
        </pc:sldMkLst>
        <pc:spChg chg="mod">
          <ac:chgData name="Will Knehr" userId="8275acba-4272-4d79-93fe-88100345022f" providerId="ADAL" clId="{CF20ADB1-DC7F-4ADB-A679-9970202F9AEA}" dt="2024-10-25T14:37:00.535" v="6282" actId="1076"/>
          <ac:spMkLst>
            <pc:docMk/>
            <pc:sldMk cId="3533326165" sldId="284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5T14:36:56.635" v="6281" actId="1076"/>
          <ac:spMkLst>
            <pc:docMk/>
            <pc:sldMk cId="3533326165" sldId="284"/>
            <ac:spMk id="4" creationId="{7305BE2F-2B7A-95DC-4D51-73869136EA7A}"/>
          </ac:spMkLst>
        </pc:spChg>
      </pc:sldChg>
      <pc:sldChg chg="modSp add mod">
        <pc:chgData name="Will Knehr" userId="8275acba-4272-4d79-93fe-88100345022f" providerId="ADAL" clId="{CF20ADB1-DC7F-4ADB-A679-9970202F9AEA}" dt="2024-10-25T14:48:41.413" v="7542" actId="1076"/>
        <pc:sldMkLst>
          <pc:docMk/>
          <pc:sldMk cId="471450885" sldId="285"/>
        </pc:sldMkLst>
        <pc:spChg chg="mod">
          <ac:chgData name="Will Knehr" userId="8275acba-4272-4d79-93fe-88100345022f" providerId="ADAL" clId="{CF20ADB1-DC7F-4ADB-A679-9970202F9AEA}" dt="2024-10-24T14:36:01.736" v="602" actId="20577"/>
          <ac:spMkLst>
            <pc:docMk/>
            <pc:sldMk cId="471450885" sldId="285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5T14:48:41.413" v="7542" actId="1076"/>
          <ac:spMkLst>
            <pc:docMk/>
            <pc:sldMk cId="471450885" sldId="285"/>
            <ac:spMk id="4" creationId="{7305BE2F-2B7A-95DC-4D51-73869136EA7A}"/>
          </ac:spMkLst>
        </pc:spChg>
      </pc:sldChg>
      <pc:sldChg chg="addSp modSp add mod">
        <pc:chgData name="Will Knehr" userId="8275acba-4272-4d79-93fe-88100345022f" providerId="ADAL" clId="{CF20ADB1-DC7F-4ADB-A679-9970202F9AEA}" dt="2024-10-28T18:31:48.075" v="7641"/>
        <pc:sldMkLst>
          <pc:docMk/>
          <pc:sldMk cId="3469384891" sldId="286"/>
        </pc:sldMkLst>
        <pc:spChg chg="mod">
          <ac:chgData name="Will Knehr" userId="8275acba-4272-4d79-93fe-88100345022f" providerId="ADAL" clId="{CF20ADB1-DC7F-4ADB-A679-9970202F9AEA}" dt="2024-10-28T18:31:45.570" v="7640" actId="20577"/>
          <ac:spMkLst>
            <pc:docMk/>
            <pc:sldMk cId="3469384891" sldId="286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8T18:30:42.924" v="7625" actId="6549"/>
          <ac:spMkLst>
            <pc:docMk/>
            <pc:sldMk cId="3469384891" sldId="286"/>
            <ac:spMk id="4" creationId="{7305BE2F-2B7A-95DC-4D51-73869136EA7A}"/>
          </ac:spMkLst>
        </pc:spChg>
        <pc:picChg chg="add">
          <ac:chgData name="Will Knehr" userId="8275acba-4272-4d79-93fe-88100345022f" providerId="ADAL" clId="{CF20ADB1-DC7F-4ADB-A679-9970202F9AEA}" dt="2024-10-28T18:31:48.075" v="7641"/>
          <ac:picMkLst>
            <pc:docMk/>
            <pc:sldMk cId="3469384891" sldId="286"/>
            <ac:picMk id="6146" creationId="{F2880CFC-5046-2CA2-E597-EB941EC1EE52}"/>
          </ac:picMkLst>
        </pc:picChg>
      </pc:sldChg>
      <pc:sldChg chg="modSp add mod">
        <pc:chgData name="Will Knehr" userId="8275acba-4272-4d79-93fe-88100345022f" providerId="ADAL" clId="{CF20ADB1-DC7F-4ADB-A679-9970202F9AEA}" dt="2024-10-25T14:39:58.803" v="6522" actId="1076"/>
        <pc:sldMkLst>
          <pc:docMk/>
          <pc:sldMk cId="1750249094" sldId="287"/>
        </pc:sldMkLst>
        <pc:spChg chg="mod">
          <ac:chgData name="Will Knehr" userId="8275acba-4272-4d79-93fe-88100345022f" providerId="ADAL" clId="{CF20ADB1-DC7F-4ADB-A679-9970202F9AEA}" dt="2024-10-24T14:34:02.540" v="535" actId="20577"/>
          <ac:spMkLst>
            <pc:docMk/>
            <pc:sldMk cId="1750249094" sldId="287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5T14:39:58.803" v="6522" actId="1076"/>
          <ac:spMkLst>
            <pc:docMk/>
            <pc:sldMk cId="1750249094" sldId="287"/>
            <ac:spMk id="4" creationId="{7305BE2F-2B7A-95DC-4D51-73869136EA7A}"/>
          </ac:spMkLst>
        </pc:spChg>
      </pc:sldChg>
      <pc:sldChg chg="modSp add mod ord">
        <pc:chgData name="Will Knehr" userId="8275acba-4272-4d79-93fe-88100345022f" providerId="ADAL" clId="{CF20ADB1-DC7F-4ADB-A679-9970202F9AEA}" dt="2024-10-25T20:55:12.043" v="7619"/>
        <pc:sldMkLst>
          <pc:docMk/>
          <pc:sldMk cId="3328920772" sldId="288"/>
        </pc:sldMkLst>
        <pc:spChg chg="mod">
          <ac:chgData name="Will Knehr" userId="8275acba-4272-4d79-93fe-88100345022f" providerId="ADAL" clId="{CF20ADB1-DC7F-4ADB-A679-9970202F9AEA}" dt="2024-10-25T14:42:09.028" v="6762" actId="1076"/>
          <ac:spMkLst>
            <pc:docMk/>
            <pc:sldMk cId="3328920772" sldId="288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5T14:42:13.041" v="6763" actId="1076"/>
          <ac:spMkLst>
            <pc:docMk/>
            <pc:sldMk cId="3328920772" sldId="288"/>
            <ac:spMk id="4" creationId="{7305BE2F-2B7A-95DC-4D51-73869136EA7A}"/>
          </ac:spMkLst>
        </pc:spChg>
      </pc:sldChg>
      <pc:sldChg chg="modSp add mod">
        <pc:chgData name="Will Knehr" userId="8275acba-4272-4d79-93fe-88100345022f" providerId="ADAL" clId="{CF20ADB1-DC7F-4ADB-A679-9970202F9AEA}" dt="2024-10-25T14:44:24.311" v="7015" actId="20577"/>
        <pc:sldMkLst>
          <pc:docMk/>
          <pc:sldMk cId="1149729183" sldId="289"/>
        </pc:sldMkLst>
        <pc:spChg chg="mod">
          <ac:chgData name="Will Knehr" userId="8275acba-4272-4d79-93fe-88100345022f" providerId="ADAL" clId="{CF20ADB1-DC7F-4ADB-A679-9970202F9AEA}" dt="2024-10-25T14:44:24.311" v="7015" actId="20577"/>
          <ac:spMkLst>
            <pc:docMk/>
            <pc:sldMk cId="1149729183" sldId="289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5T14:44:00.091" v="7001" actId="20577"/>
          <ac:spMkLst>
            <pc:docMk/>
            <pc:sldMk cId="1149729183" sldId="289"/>
            <ac:spMk id="4" creationId="{7305BE2F-2B7A-95DC-4D51-73869136EA7A}"/>
          </ac:spMkLst>
        </pc:spChg>
      </pc:sldChg>
      <pc:sldChg chg="modSp add mod">
        <pc:chgData name="Will Knehr" userId="8275acba-4272-4d79-93fe-88100345022f" providerId="ADAL" clId="{CF20ADB1-DC7F-4ADB-A679-9970202F9AEA}" dt="2024-10-25T14:46:59.261" v="7302" actId="14100"/>
        <pc:sldMkLst>
          <pc:docMk/>
          <pc:sldMk cId="3392584922" sldId="290"/>
        </pc:sldMkLst>
        <pc:spChg chg="mod">
          <ac:chgData name="Will Knehr" userId="8275acba-4272-4d79-93fe-88100345022f" providerId="ADAL" clId="{CF20ADB1-DC7F-4ADB-A679-9970202F9AEA}" dt="2024-10-25T14:45:07.926" v="7063" actId="14100"/>
          <ac:spMkLst>
            <pc:docMk/>
            <pc:sldMk cId="3392584922" sldId="290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5T14:46:59.261" v="7302" actId="14100"/>
          <ac:spMkLst>
            <pc:docMk/>
            <pc:sldMk cId="3392584922" sldId="290"/>
            <ac:spMk id="4" creationId="{7305BE2F-2B7A-95DC-4D51-73869136EA7A}"/>
          </ac:spMkLst>
        </pc:spChg>
      </pc:sldChg>
      <pc:sldChg chg="modSp add mod">
        <pc:chgData name="Will Knehr" userId="8275acba-4272-4d79-93fe-88100345022f" providerId="ADAL" clId="{CF20ADB1-DC7F-4ADB-A679-9970202F9AEA}" dt="2024-10-24T15:21:10.549" v="5714" actId="1076"/>
        <pc:sldMkLst>
          <pc:docMk/>
          <pc:sldMk cId="613510887" sldId="291"/>
        </pc:sldMkLst>
        <pc:spChg chg="mod">
          <ac:chgData name="Will Knehr" userId="8275acba-4272-4d79-93fe-88100345022f" providerId="ADAL" clId="{CF20ADB1-DC7F-4ADB-A679-9970202F9AEA}" dt="2024-10-24T15:21:04.648" v="5713" actId="1076"/>
          <ac:spMkLst>
            <pc:docMk/>
            <pc:sldMk cId="613510887" sldId="291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4T15:21:10.549" v="5714" actId="1076"/>
          <ac:spMkLst>
            <pc:docMk/>
            <pc:sldMk cId="613510887" sldId="291"/>
            <ac:spMk id="4" creationId="{7305BE2F-2B7A-95DC-4D51-73869136EA7A}"/>
          </ac:spMkLst>
        </pc:spChg>
      </pc:sldChg>
      <pc:sldChg chg="modSp add mod">
        <pc:chgData name="Will Knehr" userId="8275acba-4272-4d79-93fe-88100345022f" providerId="ADAL" clId="{CF20ADB1-DC7F-4ADB-A679-9970202F9AEA}" dt="2024-11-07T16:03:34.122" v="7881" actId="20577"/>
        <pc:sldMkLst>
          <pc:docMk/>
          <pc:sldMk cId="1454854309" sldId="292"/>
        </pc:sldMkLst>
        <pc:spChg chg="mod">
          <ac:chgData name="Will Knehr" userId="8275acba-4272-4d79-93fe-88100345022f" providerId="ADAL" clId="{CF20ADB1-DC7F-4ADB-A679-9970202F9AEA}" dt="2024-11-07T16:03:34.122" v="7881" actId="20577"/>
          <ac:spMkLst>
            <pc:docMk/>
            <pc:sldMk cId="1454854309" sldId="292"/>
            <ac:spMk id="3" creationId="{64127204-B395-F394-DEE5-FDFFF099E57E}"/>
          </ac:spMkLst>
        </pc:spChg>
        <pc:spChg chg="mod">
          <ac:chgData name="Will Knehr" userId="8275acba-4272-4d79-93fe-88100345022f" providerId="ADAL" clId="{CF20ADB1-DC7F-4ADB-A679-9970202F9AEA}" dt="2024-10-24T15:14:20.200" v="5431" actId="20577"/>
          <ac:spMkLst>
            <pc:docMk/>
            <pc:sldMk cId="1454854309" sldId="292"/>
            <ac:spMk id="4" creationId="{7305BE2F-2B7A-95DC-4D51-73869136EA7A}"/>
          </ac:spMkLst>
        </pc:spChg>
      </pc:sldChg>
      <pc:sldChg chg="addSp delSp modSp add del mod ord setBg">
        <pc:chgData name="Will Knehr" userId="8275acba-4272-4d79-93fe-88100345022f" providerId="ADAL" clId="{CF20ADB1-DC7F-4ADB-A679-9970202F9AEA}" dt="2024-10-25T20:52:06.955" v="7579" actId="47"/>
        <pc:sldMkLst>
          <pc:docMk/>
          <pc:sldMk cId="3101381001" sldId="293"/>
        </pc:sldMkLst>
        <pc:spChg chg="del">
          <ac:chgData name="Will Knehr" userId="8275acba-4272-4d79-93fe-88100345022f" providerId="ADAL" clId="{CF20ADB1-DC7F-4ADB-A679-9970202F9AEA}" dt="2024-10-25T20:45:12.681" v="7549"/>
          <ac:spMkLst>
            <pc:docMk/>
            <pc:sldMk cId="3101381001" sldId="293"/>
            <ac:spMk id="2" creationId="{39FBE1A8-3707-6CC2-2589-A08CEECC23DB}"/>
          </ac:spMkLst>
        </pc:spChg>
        <pc:spChg chg="add del mod">
          <ac:chgData name="Will Knehr" userId="8275acba-4272-4d79-93fe-88100345022f" providerId="ADAL" clId="{CF20ADB1-DC7F-4ADB-A679-9970202F9AEA}" dt="2024-10-25T20:46:05.063" v="7558"/>
          <ac:spMkLst>
            <pc:docMk/>
            <pc:sldMk cId="3101381001" sldId="293"/>
            <ac:spMk id="3" creationId="{73E60583-BCC9-52F0-9A22-40977AC0CE82}"/>
          </ac:spMkLst>
        </pc:spChg>
        <pc:spChg chg="add">
          <ac:chgData name="Will Knehr" userId="8275acba-4272-4d79-93fe-88100345022f" providerId="ADAL" clId="{CF20ADB1-DC7F-4ADB-A679-9970202F9AEA}" dt="2024-10-25T20:46:09.995" v="7559" actId="26606"/>
          <ac:spMkLst>
            <pc:docMk/>
            <pc:sldMk cId="3101381001" sldId="293"/>
            <ac:spMk id="1033" creationId="{42A4FC2C-047E-45A5-965D-8E1E3BF09BC6}"/>
          </ac:spMkLst>
        </pc:spChg>
        <pc:picChg chg="add del mod">
          <ac:chgData name="Will Knehr" userId="8275acba-4272-4d79-93fe-88100345022f" providerId="ADAL" clId="{CF20ADB1-DC7F-4ADB-A679-9970202F9AEA}" dt="2024-10-25T20:45:53.926" v="7557" actId="478"/>
          <ac:picMkLst>
            <pc:docMk/>
            <pc:sldMk cId="3101381001" sldId="293"/>
            <ac:picMk id="1026" creationId="{0B96B4ED-8AAC-2FF4-EF63-256713CABB4E}"/>
          </ac:picMkLst>
        </pc:picChg>
        <pc:picChg chg="add mod">
          <ac:chgData name="Will Knehr" userId="8275acba-4272-4d79-93fe-88100345022f" providerId="ADAL" clId="{CF20ADB1-DC7F-4ADB-A679-9970202F9AEA}" dt="2024-10-25T20:46:09.995" v="7559" actId="26606"/>
          <ac:picMkLst>
            <pc:docMk/>
            <pc:sldMk cId="3101381001" sldId="293"/>
            <ac:picMk id="1028" creationId="{DB5BB9DB-2125-2F80-544E-2D31F673B6FA}"/>
          </ac:picMkLst>
        </pc:picChg>
        <pc:inkChg chg="add">
          <ac:chgData name="Will Knehr" userId="8275acba-4272-4d79-93fe-88100345022f" providerId="ADAL" clId="{CF20ADB1-DC7F-4ADB-A679-9970202F9AEA}" dt="2024-10-25T20:46:34.499" v="7560" actId="9405"/>
          <ac:inkMkLst>
            <pc:docMk/>
            <pc:sldMk cId="3101381001" sldId="293"/>
            <ac:inkMk id="4" creationId="{346E6415-FD9D-F988-4E8D-7A29611AC975}"/>
          </ac:inkMkLst>
        </pc:inkChg>
        <pc:inkChg chg="add">
          <ac:chgData name="Will Knehr" userId="8275acba-4272-4d79-93fe-88100345022f" providerId="ADAL" clId="{CF20ADB1-DC7F-4ADB-A679-9970202F9AEA}" dt="2024-10-25T20:46:42.244" v="7561" actId="9405"/>
          <ac:inkMkLst>
            <pc:docMk/>
            <pc:sldMk cId="3101381001" sldId="293"/>
            <ac:inkMk id="5" creationId="{E14F49C6-12DA-3EA8-8CE1-226F10F33AF8}"/>
          </ac:inkMkLst>
        </pc:inkChg>
      </pc:sldChg>
      <pc:sldChg chg="addSp delSp modSp add del mod ord">
        <pc:chgData name="Will Knehr" userId="8275acba-4272-4d79-93fe-88100345022f" providerId="ADAL" clId="{CF20ADB1-DC7F-4ADB-A679-9970202F9AEA}" dt="2024-10-25T20:52:07.910" v="7580" actId="47"/>
        <pc:sldMkLst>
          <pc:docMk/>
          <pc:sldMk cId="1690548604" sldId="294"/>
        </pc:sldMkLst>
        <pc:spChg chg="add del">
          <ac:chgData name="Will Knehr" userId="8275acba-4272-4d79-93fe-88100345022f" providerId="ADAL" clId="{CF20ADB1-DC7F-4ADB-A679-9970202F9AEA}" dt="2024-10-25T20:51:39.228" v="7574" actId="931"/>
          <ac:spMkLst>
            <pc:docMk/>
            <pc:sldMk cId="1690548604" sldId="294"/>
            <ac:spMk id="2" creationId="{39FBE1A8-3707-6CC2-2589-A08CEECC23DB}"/>
          </ac:spMkLst>
        </pc:spChg>
        <pc:picChg chg="add mod">
          <ac:chgData name="Will Knehr" userId="8275acba-4272-4d79-93fe-88100345022f" providerId="ADAL" clId="{CF20ADB1-DC7F-4ADB-A679-9970202F9AEA}" dt="2024-10-25T20:51:39.228" v="7574" actId="931"/>
          <ac:picMkLst>
            <pc:docMk/>
            <pc:sldMk cId="1690548604" sldId="294"/>
            <ac:picMk id="4" creationId="{43C77E3E-D33F-D6B4-7569-33DEAF7DAABB}"/>
          </ac:picMkLst>
        </pc:picChg>
        <pc:picChg chg="add mod">
          <ac:chgData name="Will Knehr" userId="8275acba-4272-4d79-93fe-88100345022f" providerId="ADAL" clId="{CF20ADB1-DC7F-4ADB-A679-9970202F9AEA}" dt="2024-10-25T20:50:56.472" v="7569"/>
          <ac:picMkLst>
            <pc:docMk/>
            <pc:sldMk cId="1690548604" sldId="294"/>
            <ac:picMk id="2050" creationId="{04283A6B-DADE-C720-2A76-FB98467C8948}"/>
          </ac:picMkLst>
        </pc:picChg>
      </pc:sldChg>
      <pc:sldChg chg="addSp modSp new mod">
        <pc:chgData name="Will Knehr" userId="8275acba-4272-4d79-93fe-88100345022f" providerId="ADAL" clId="{CF20ADB1-DC7F-4ADB-A679-9970202F9AEA}" dt="2024-10-25T20:54:04.119" v="7616" actId="9405"/>
        <pc:sldMkLst>
          <pc:docMk/>
          <pc:sldMk cId="324703113" sldId="295"/>
        </pc:sldMkLst>
        <pc:picChg chg="add mod">
          <ac:chgData name="Will Knehr" userId="8275acba-4272-4d79-93fe-88100345022f" providerId="ADAL" clId="{CF20ADB1-DC7F-4ADB-A679-9970202F9AEA}" dt="2024-10-25T20:53:54.645" v="7615" actId="1076"/>
          <ac:picMkLst>
            <pc:docMk/>
            <pc:sldMk cId="324703113" sldId="295"/>
            <ac:picMk id="4098" creationId="{A7637D71-E277-6096-5A8F-8E99C6DB17A2}"/>
          </ac:picMkLst>
        </pc:picChg>
        <pc:inkChg chg="add">
          <ac:chgData name="Will Knehr" userId="8275acba-4272-4d79-93fe-88100345022f" providerId="ADAL" clId="{CF20ADB1-DC7F-4ADB-A679-9970202F9AEA}" dt="2024-10-25T20:54:04.119" v="7616" actId="9405"/>
          <ac:inkMkLst>
            <pc:docMk/>
            <pc:sldMk cId="324703113" sldId="295"/>
            <ac:inkMk id="3" creationId="{086B6045-CDC4-90D4-59E6-C8C93CF8072E}"/>
          </ac:inkMkLst>
        </pc:inkChg>
      </pc:sldChg>
      <pc:sldChg chg="new del">
        <pc:chgData name="Will Knehr" userId="8275acba-4272-4d79-93fe-88100345022f" providerId="ADAL" clId="{CF20ADB1-DC7F-4ADB-A679-9970202F9AEA}" dt="2024-10-25T20:51:54.369" v="7576" actId="47"/>
        <pc:sldMkLst>
          <pc:docMk/>
          <pc:sldMk cId="2308488374" sldId="295"/>
        </pc:sldMkLst>
      </pc:sldChg>
      <pc:sldChg chg="addSp delSp modSp add mod">
        <pc:chgData name="Will Knehr" userId="8275acba-4272-4d79-93fe-88100345022f" providerId="ADAL" clId="{CF20ADB1-DC7F-4ADB-A679-9970202F9AEA}" dt="2024-10-25T20:53:20.824" v="7611"/>
        <pc:sldMkLst>
          <pc:docMk/>
          <pc:sldMk cId="2171453219" sldId="296"/>
        </pc:sldMkLst>
        <pc:grpChg chg="del mod">
          <ac:chgData name="Will Knehr" userId="8275acba-4272-4d79-93fe-88100345022f" providerId="ADAL" clId="{CF20ADB1-DC7F-4ADB-A679-9970202F9AEA}" dt="2024-10-25T20:53:01.564" v="7590"/>
          <ac:grpSpMkLst>
            <pc:docMk/>
            <pc:sldMk cId="2171453219" sldId="296"/>
            <ac:grpSpMk id="6" creationId="{12D44B3E-9AFE-7CB0-D359-40D32B6AF804}"/>
          </ac:grpSpMkLst>
        </pc:grpChg>
        <pc:grpChg chg="del mod">
          <ac:chgData name="Will Knehr" userId="8275acba-4272-4d79-93fe-88100345022f" providerId="ADAL" clId="{CF20ADB1-DC7F-4ADB-A679-9970202F9AEA}" dt="2024-10-25T20:53:06.857" v="7595"/>
          <ac:grpSpMkLst>
            <pc:docMk/>
            <pc:sldMk cId="2171453219" sldId="296"/>
            <ac:grpSpMk id="9" creationId="{EBF7F9DE-1306-3CB5-D751-A070F1A5B322}"/>
          </ac:grpSpMkLst>
        </pc:grpChg>
        <pc:grpChg chg="del mod">
          <ac:chgData name="Will Knehr" userId="8275acba-4272-4d79-93fe-88100345022f" providerId="ADAL" clId="{CF20ADB1-DC7F-4ADB-A679-9970202F9AEA}" dt="2024-10-25T20:53:11.435" v="7600"/>
          <ac:grpSpMkLst>
            <pc:docMk/>
            <pc:sldMk cId="2171453219" sldId="296"/>
            <ac:grpSpMk id="14" creationId="{0EAF13F8-6D3E-2160-539E-86E4A986DCEC}"/>
          </ac:grpSpMkLst>
        </pc:grpChg>
        <pc:grpChg chg="del mod">
          <ac:chgData name="Will Knehr" userId="8275acba-4272-4d79-93fe-88100345022f" providerId="ADAL" clId="{CF20ADB1-DC7F-4ADB-A679-9970202F9AEA}" dt="2024-10-25T20:53:13.600" v="7602"/>
          <ac:grpSpMkLst>
            <pc:docMk/>
            <pc:sldMk cId="2171453219" sldId="296"/>
            <ac:grpSpMk id="19" creationId="{028C36D8-FE3F-BF86-B77B-4D2CED0AD60D}"/>
          </ac:grpSpMkLst>
        </pc:grpChg>
        <pc:grpChg chg="del mod">
          <ac:chgData name="Will Knehr" userId="8275acba-4272-4d79-93fe-88100345022f" providerId="ADAL" clId="{CF20ADB1-DC7F-4ADB-A679-9970202F9AEA}" dt="2024-10-25T20:53:16.047" v="7605"/>
          <ac:grpSpMkLst>
            <pc:docMk/>
            <pc:sldMk cId="2171453219" sldId="296"/>
            <ac:grpSpMk id="21" creationId="{3A75706E-0585-C128-A86A-0980B36104F3}"/>
          </ac:grpSpMkLst>
        </pc:grpChg>
        <pc:grpChg chg="del mod">
          <ac:chgData name="Will Knehr" userId="8275acba-4272-4d79-93fe-88100345022f" providerId="ADAL" clId="{CF20ADB1-DC7F-4ADB-A679-9970202F9AEA}" dt="2024-10-25T20:53:18.601" v="7608"/>
          <ac:grpSpMkLst>
            <pc:docMk/>
            <pc:sldMk cId="2171453219" sldId="296"/>
            <ac:grpSpMk id="24" creationId="{BD072A14-06B7-C877-4442-948E04E7DFE5}"/>
          </ac:grpSpMkLst>
        </pc:grpChg>
        <pc:grpChg chg="del mod">
          <ac:chgData name="Will Knehr" userId="8275acba-4272-4d79-93fe-88100345022f" providerId="ADAL" clId="{CF20ADB1-DC7F-4ADB-A679-9970202F9AEA}" dt="2024-10-25T20:53:20.824" v="7611"/>
          <ac:grpSpMkLst>
            <pc:docMk/>
            <pc:sldMk cId="2171453219" sldId="296"/>
            <ac:grpSpMk id="27" creationId="{838B6EC9-6C44-EA9C-AC51-6E5837026A89}"/>
          </ac:grpSpMkLst>
        </pc:grpChg>
        <pc:grpChg chg="mod">
          <ac:chgData name="Will Knehr" userId="8275acba-4272-4d79-93fe-88100345022f" providerId="ADAL" clId="{CF20ADB1-DC7F-4ADB-A679-9970202F9AEA}" dt="2024-10-25T20:53:20.824" v="7611"/>
          <ac:grpSpMkLst>
            <pc:docMk/>
            <pc:sldMk cId="2171453219" sldId="296"/>
            <ac:grpSpMk id="30" creationId="{FB115E8C-9EEF-1428-E51D-7DC21E4BA064}"/>
          </ac:grpSpMkLst>
        </pc:grpChg>
        <pc:picChg chg="add mod">
          <ac:chgData name="Will Knehr" userId="8275acba-4272-4d79-93fe-88100345022f" providerId="ADAL" clId="{CF20ADB1-DC7F-4ADB-A679-9970202F9AEA}" dt="2024-10-25T20:52:30.738" v="7583" actId="1076"/>
          <ac:picMkLst>
            <pc:docMk/>
            <pc:sldMk cId="2171453219" sldId="296"/>
            <ac:picMk id="3074" creationId="{866DA0E3-9356-BC9F-6D7A-2241B5E87D3D}"/>
          </ac:picMkLst>
        </pc:picChg>
        <pc:inkChg chg="add">
          <ac:chgData name="Will Knehr" userId="8275acba-4272-4d79-93fe-88100345022f" providerId="ADAL" clId="{CF20ADB1-DC7F-4ADB-A679-9970202F9AEA}" dt="2024-10-25T20:52:49.083" v="7584" actId="9405"/>
          <ac:inkMkLst>
            <pc:docMk/>
            <pc:sldMk cId="2171453219" sldId="296"/>
            <ac:inkMk id="3" creationId="{9CCF702B-2B88-DEB5-3AE3-1D3D372FFDF3}"/>
          </ac:inkMkLst>
        </pc:inkChg>
        <pc:inkChg chg="add mod">
          <ac:chgData name="Will Knehr" userId="8275acba-4272-4d79-93fe-88100345022f" providerId="ADAL" clId="{CF20ADB1-DC7F-4ADB-A679-9970202F9AEA}" dt="2024-10-25T20:53:16.047" v="7605"/>
          <ac:inkMkLst>
            <pc:docMk/>
            <pc:sldMk cId="2171453219" sldId="296"/>
            <ac:inkMk id="4" creationId="{26798796-D85C-CAAB-96AE-06880F2E5586}"/>
          </ac:inkMkLst>
        </pc:inkChg>
        <pc:inkChg chg="add mod">
          <ac:chgData name="Will Knehr" userId="8275acba-4272-4d79-93fe-88100345022f" providerId="ADAL" clId="{CF20ADB1-DC7F-4ADB-A679-9970202F9AEA}" dt="2024-10-25T20:53:18.601" v="7608"/>
          <ac:inkMkLst>
            <pc:docMk/>
            <pc:sldMk cId="2171453219" sldId="296"/>
            <ac:inkMk id="5" creationId="{2D7F7E25-4F5D-F612-3ECD-1DAEB4E2E362}"/>
          </ac:inkMkLst>
        </pc:inkChg>
        <pc:inkChg chg="add mod">
          <ac:chgData name="Will Knehr" userId="8275acba-4272-4d79-93fe-88100345022f" providerId="ADAL" clId="{CF20ADB1-DC7F-4ADB-A679-9970202F9AEA}" dt="2024-10-25T20:53:18.601" v="7608"/>
          <ac:inkMkLst>
            <pc:docMk/>
            <pc:sldMk cId="2171453219" sldId="296"/>
            <ac:inkMk id="7" creationId="{4E971C20-2D80-1E7D-483A-B520280D710F}"/>
          </ac:inkMkLst>
        </pc:inkChg>
        <pc:inkChg chg="add mod">
          <ac:chgData name="Will Knehr" userId="8275acba-4272-4d79-93fe-88100345022f" providerId="ADAL" clId="{CF20ADB1-DC7F-4ADB-A679-9970202F9AEA}" dt="2024-10-25T20:53:18.601" v="7608"/>
          <ac:inkMkLst>
            <pc:docMk/>
            <pc:sldMk cId="2171453219" sldId="296"/>
            <ac:inkMk id="8" creationId="{9EEDFC56-268D-CC20-77D8-8E462349D0CE}"/>
          </ac:inkMkLst>
        </pc:inkChg>
        <pc:inkChg chg="add mod">
          <ac:chgData name="Will Knehr" userId="8275acba-4272-4d79-93fe-88100345022f" providerId="ADAL" clId="{CF20ADB1-DC7F-4ADB-A679-9970202F9AEA}" dt="2024-10-25T20:53:18.601" v="7608"/>
          <ac:inkMkLst>
            <pc:docMk/>
            <pc:sldMk cId="2171453219" sldId="296"/>
            <ac:inkMk id="10" creationId="{F735EB3D-8C41-7A72-6060-5A78A37D6F66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11" creationId="{8965D16A-FBBC-01AE-4D18-70FA8997A9B3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12" creationId="{0A5866F1-FAFB-60B4-9693-38DFC5146F8A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13" creationId="{436B2CBB-0E33-FE8F-854E-3F95BB5526CD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15" creationId="{6CFD7D4D-B6D1-27EC-6302-44939D7B5EDB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16" creationId="{283D0DFA-A092-25F8-D7EC-005DF30066E4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17" creationId="{3C2360AD-F523-04CB-9850-628994D7755E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18" creationId="{3FC4D185-C5A1-79CD-4A30-35E037005B33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20" creationId="{B6E2B9BE-B732-E6A6-9F9D-30E9190CEEB6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22" creationId="{79ED83E3-B3B7-3097-FE3D-C6B8D3FC32FA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23" creationId="{4C3E7414-ECFE-00DC-A7E4-ADEF40F66004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25" creationId="{E8521664-9F87-0229-FA80-FBE93148A2CF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26" creationId="{9CF87820-9ED5-1803-A326-89ABC2C3073A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28" creationId="{D9F511F5-F46A-593E-E2BF-9239D93FAB18}"/>
          </ac:inkMkLst>
        </pc:inkChg>
        <pc:inkChg chg="add mod">
          <ac:chgData name="Will Knehr" userId="8275acba-4272-4d79-93fe-88100345022f" providerId="ADAL" clId="{CF20ADB1-DC7F-4ADB-A679-9970202F9AEA}" dt="2024-10-25T20:53:20.824" v="7611"/>
          <ac:inkMkLst>
            <pc:docMk/>
            <pc:sldMk cId="2171453219" sldId="296"/>
            <ac:inkMk id="29" creationId="{7F2D2AF2-14EB-3230-52E5-40F595740ED8}"/>
          </ac:inkMkLst>
        </pc:inkChg>
      </pc:sldChg>
      <pc:sldChg chg="addSp modSp new mod ord setBg">
        <pc:chgData name="Will Knehr" userId="8275acba-4272-4d79-93fe-88100345022f" providerId="ADAL" clId="{CF20ADB1-DC7F-4ADB-A679-9970202F9AEA}" dt="2024-10-25T20:59:34.941" v="7624" actId="26606"/>
        <pc:sldMkLst>
          <pc:docMk/>
          <pc:sldMk cId="1455789827" sldId="297"/>
        </pc:sldMkLst>
        <pc:spChg chg="mod ord">
          <ac:chgData name="Will Knehr" userId="8275acba-4272-4d79-93fe-88100345022f" providerId="ADAL" clId="{CF20ADB1-DC7F-4ADB-A679-9970202F9AEA}" dt="2024-10-25T20:59:34.941" v="7624" actId="26606"/>
          <ac:spMkLst>
            <pc:docMk/>
            <pc:sldMk cId="1455789827" sldId="297"/>
            <ac:spMk id="2" creationId="{4D71598E-DAC2-F86B-9257-96AA1438F703}"/>
          </ac:spMkLst>
        </pc:spChg>
        <pc:spChg chg="add">
          <ac:chgData name="Will Knehr" userId="8275acba-4272-4d79-93fe-88100345022f" providerId="ADAL" clId="{CF20ADB1-DC7F-4ADB-A679-9970202F9AEA}" dt="2024-10-25T20:59:34.941" v="7624" actId="26606"/>
          <ac:spMkLst>
            <pc:docMk/>
            <pc:sldMk cId="1455789827" sldId="297"/>
            <ac:spMk id="5127" creationId="{42A4FC2C-047E-45A5-965D-8E1E3BF09BC6}"/>
          </ac:spMkLst>
        </pc:spChg>
        <pc:picChg chg="add mod">
          <ac:chgData name="Will Knehr" userId="8275acba-4272-4d79-93fe-88100345022f" providerId="ADAL" clId="{CF20ADB1-DC7F-4ADB-A679-9970202F9AEA}" dt="2024-10-25T20:59:34.941" v="7624" actId="26606"/>
          <ac:picMkLst>
            <pc:docMk/>
            <pc:sldMk cId="1455789827" sldId="297"/>
            <ac:picMk id="5122" creationId="{FA62D88E-4230-6F35-7F65-B8DAE30BE440}"/>
          </ac:picMkLst>
        </pc:picChg>
      </pc:sldChg>
      <pc:sldChg chg="addSp delSp modSp add mod">
        <pc:chgData name="Will Knehr" userId="8275acba-4272-4d79-93fe-88100345022f" providerId="ADAL" clId="{CF20ADB1-DC7F-4ADB-A679-9970202F9AEA}" dt="2024-10-28T18:33:59.145" v="7672" actId="14100"/>
        <pc:sldMkLst>
          <pc:docMk/>
          <pc:sldMk cId="2686630151" sldId="298"/>
        </pc:sldMkLst>
        <pc:spChg chg="mod">
          <ac:chgData name="Will Knehr" userId="8275acba-4272-4d79-93fe-88100345022f" providerId="ADAL" clId="{CF20ADB1-DC7F-4ADB-A679-9970202F9AEA}" dt="2024-10-28T18:33:33.775" v="7666" actId="20577"/>
          <ac:spMkLst>
            <pc:docMk/>
            <pc:sldMk cId="2686630151" sldId="298"/>
            <ac:spMk id="3" creationId="{64127204-B395-F394-DEE5-FDFFF099E57E}"/>
          </ac:spMkLst>
        </pc:spChg>
        <pc:picChg chg="del">
          <ac:chgData name="Will Knehr" userId="8275acba-4272-4d79-93fe-88100345022f" providerId="ADAL" clId="{CF20ADB1-DC7F-4ADB-A679-9970202F9AEA}" dt="2024-10-28T18:33:20.181" v="7654" actId="478"/>
          <ac:picMkLst>
            <pc:docMk/>
            <pc:sldMk cId="2686630151" sldId="298"/>
            <ac:picMk id="6146" creationId="{F2880CFC-5046-2CA2-E597-EB941EC1EE52}"/>
          </ac:picMkLst>
        </pc:picChg>
        <pc:picChg chg="add mod">
          <ac:chgData name="Will Knehr" userId="8275acba-4272-4d79-93fe-88100345022f" providerId="ADAL" clId="{CF20ADB1-DC7F-4ADB-A679-9970202F9AEA}" dt="2024-10-28T18:33:59.145" v="7672" actId="14100"/>
          <ac:picMkLst>
            <pc:docMk/>
            <pc:sldMk cId="2686630151" sldId="298"/>
            <ac:picMk id="7170" creationId="{42041C82-694B-8846-8F56-4CED9AEA0BD2}"/>
          </ac:picMkLst>
        </pc:picChg>
      </pc:sldChg>
      <pc:sldChg chg="addSp modSp new modNotesTx">
        <pc:chgData name="Will Knehr" userId="8275acba-4272-4d79-93fe-88100345022f" providerId="ADAL" clId="{CF20ADB1-DC7F-4ADB-A679-9970202F9AEA}" dt="2024-10-28T18:37:58.332" v="7793" actId="20577"/>
        <pc:sldMkLst>
          <pc:docMk/>
          <pc:sldMk cId="956939301" sldId="299"/>
        </pc:sldMkLst>
        <pc:picChg chg="add mod">
          <ac:chgData name="Will Knehr" userId="8275acba-4272-4d79-93fe-88100345022f" providerId="ADAL" clId="{CF20ADB1-DC7F-4ADB-A679-9970202F9AEA}" dt="2024-10-28T18:35:56.488" v="7676" actId="1076"/>
          <ac:picMkLst>
            <pc:docMk/>
            <pc:sldMk cId="956939301" sldId="299"/>
            <ac:picMk id="8194" creationId="{F3A56412-272F-A460-3C51-9C2091AF106F}"/>
          </ac:picMkLst>
        </pc:picChg>
      </pc:sldChg>
      <pc:sldChg chg="addSp modSp new">
        <pc:chgData name="Will Knehr" userId="8275acba-4272-4d79-93fe-88100345022f" providerId="ADAL" clId="{CF20ADB1-DC7F-4ADB-A679-9970202F9AEA}" dt="2024-10-28T18:41:50.145" v="7804" actId="1076"/>
        <pc:sldMkLst>
          <pc:docMk/>
          <pc:sldMk cId="2883843309" sldId="300"/>
        </pc:sldMkLst>
        <pc:picChg chg="add mod">
          <ac:chgData name="Will Knehr" userId="8275acba-4272-4d79-93fe-88100345022f" providerId="ADAL" clId="{CF20ADB1-DC7F-4ADB-A679-9970202F9AEA}" dt="2024-10-28T18:41:50.145" v="7804" actId="1076"/>
          <ac:picMkLst>
            <pc:docMk/>
            <pc:sldMk cId="2883843309" sldId="300"/>
            <ac:picMk id="9218" creationId="{623488B0-5740-0D58-0F49-26F64D64A402}"/>
          </ac:picMkLst>
        </pc:picChg>
        <pc:picChg chg="add mod">
          <ac:chgData name="Will Knehr" userId="8275acba-4272-4d79-93fe-88100345022f" providerId="ADAL" clId="{CF20ADB1-DC7F-4ADB-A679-9970202F9AEA}" dt="2024-10-28T18:41:45.100" v="7803" actId="1076"/>
          <ac:picMkLst>
            <pc:docMk/>
            <pc:sldMk cId="2883843309" sldId="300"/>
            <ac:picMk id="9220" creationId="{2C1BD9FB-340D-54E7-7EA1-2B53A1A7E86D}"/>
          </ac:picMkLst>
        </pc:picChg>
      </pc:sldChg>
      <pc:sldChg chg="addSp modSp new modNotesTx">
        <pc:chgData name="Will Knehr" userId="8275acba-4272-4d79-93fe-88100345022f" providerId="ADAL" clId="{CF20ADB1-DC7F-4ADB-A679-9970202F9AEA}" dt="2024-10-28T18:43:20.277" v="7831" actId="20577"/>
        <pc:sldMkLst>
          <pc:docMk/>
          <pc:sldMk cId="184378033" sldId="301"/>
        </pc:sldMkLst>
        <pc:picChg chg="add mod">
          <ac:chgData name="Will Knehr" userId="8275acba-4272-4d79-93fe-88100345022f" providerId="ADAL" clId="{CF20ADB1-DC7F-4ADB-A679-9970202F9AEA}" dt="2024-10-28T18:43:10.912" v="7808" actId="1076"/>
          <ac:picMkLst>
            <pc:docMk/>
            <pc:sldMk cId="184378033" sldId="301"/>
            <ac:picMk id="10242" creationId="{D5769B1B-EA0F-58CD-B460-B681DA42E4F5}"/>
          </ac:picMkLst>
        </pc:picChg>
      </pc:sldChg>
      <pc:sldChg chg="addSp modSp new modNotesTx">
        <pc:chgData name="Will Knehr" userId="8275acba-4272-4d79-93fe-88100345022f" providerId="ADAL" clId="{CF20ADB1-DC7F-4ADB-A679-9970202F9AEA}" dt="2024-10-28T18:45:18.859" v="7868" actId="20577"/>
        <pc:sldMkLst>
          <pc:docMk/>
          <pc:sldMk cId="441468891" sldId="302"/>
        </pc:sldMkLst>
        <pc:picChg chg="add mod">
          <ac:chgData name="Will Knehr" userId="8275acba-4272-4d79-93fe-88100345022f" providerId="ADAL" clId="{CF20ADB1-DC7F-4ADB-A679-9970202F9AEA}" dt="2024-10-28T18:44:52.830" v="7836" actId="1076"/>
          <ac:picMkLst>
            <pc:docMk/>
            <pc:sldMk cId="441468891" sldId="302"/>
            <ac:picMk id="11266" creationId="{E0752B71-5F6B-C233-F3B5-C05A8914E87C}"/>
          </ac:picMkLst>
        </pc:picChg>
      </pc:sldChg>
      <pc:sldChg chg="addSp new">
        <pc:chgData name="Will Knehr" userId="8275acba-4272-4d79-93fe-88100345022f" providerId="ADAL" clId="{CF20ADB1-DC7F-4ADB-A679-9970202F9AEA}" dt="2024-10-28T18:46:03.833" v="7870"/>
        <pc:sldMkLst>
          <pc:docMk/>
          <pc:sldMk cId="229782068" sldId="303"/>
        </pc:sldMkLst>
        <pc:picChg chg="add">
          <ac:chgData name="Will Knehr" userId="8275acba-4272-4d79-93fe-88100345022f" providerId="ADAL" clId="{CF20ADB1-DC7F-4ADB-A679-9970202F9AEA}" dt="2024-10-28T18:46:03.833" v="7870"/>
          <ac:picMkLst>
            <pc:docMk/>
            <pc:sldMk cId="229782068" sldId="303"/>
            <ac:picMk id="12290" creationId="{6B118DCA-D707-18FB-1C11-CCED2345323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648BB3-D114-2885-B9C5-D48D71FBA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450DB-AAE2-02A5-611A-05158EE99A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BFF65-E207-4281-B4BD-24D2606D366C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440DD-33D0-B37F-6C56-8FC85C4FF3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59EDE-943C-1CC0-3073-6801C3BDCF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8202-418D-42BB-AB99-F62FDC4C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5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4:04.1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4940 7 24575,'-20'0'0,"-16"0"0,0 0 0,0 3 0,-59 11 0,77-11 0,0-1 0,1 0 0,-1-1 0,0-1 0,0-1 0,1 0 0,-1-2 0,-28-6 0,26 5 0,-35-3 0,0 3 0,-1 2 0,-55 6 0,-4-2 0,6-3 0,-122 3 0,157 11 0,54-8 0,1-1 0,-30 1 0,-220-7 0,-81 4 0,245 11 0,61-7 0,-62 2 0,-1192-10 0,1273 4 0,0 0 0,-33 8 0,31-4 0,-47 2 0,-641-6 0,348-5 0,336 4-109,16 0-100,-1-1-1,1-1 1,-1 0 0,0-1-1,-26-6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06.1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24575,'0'3'0,"1"-1"0,0 1 0,-1-1 0,1 0 0,0 1 0,0-1 0,0 0 0,1 0 0,-1 0 0,0 0 0,1 0 0,0 0 0,-1 0 0,1 0 0,0-1 0,0 1 0,3 1 0,42 28 0,-31-22 0,151 115 0,-116-83 0,1-2 0,66 36 0,5-8 0,-54-12-1365,-51-44-5461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07.8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27 24575,'0'-1'0,"0"1"0,1-1 0,-1 0 0,0 0 0,0 0 0,0 0 0,0 0 0,0 0 0,0 0 0,0 0 0,0 0 0,-1 0 0,1 0 0,0 0 0,-1 0 0,1 0 0,0 0 0,-1 0 0,1 0 0,-1 0 0,1 1 0,-1-1 0,0 0 0,1 0 0,-1 1 0,0-1 0,0 0 0,1 1 0,-2-2 0,1 3 0,0 0 0,0 0 0,0-1 0,0 1 0,0 0 0,0 0 0,0 0 0,1 0 0,-1 0 0,0 0 0,1 0 0,-1 0 0,1 0 0,-1 0 0,1 0 0,-1 0 0,1 0 0,0 1 0,0-1 0,-1 0 0,1 0 0,0 0 0,0 1 0,0 0 0,-5 73 0,5 121 0,3-74 0,-3 329-1365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08.7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1 176 24575,'21'-1'0,"1"-2"0,-1 0 0,0-2 0,0 0 0,-1-1 0,27-12 0,-17 6 0,60-13 0,-57 17 0,55-21 0,-65 19 0,1 2 0,-1 1 0,1 1 0,1 1 0,25-2 0,-38 6-341,0 0 0,0-1-1,19-6 1,-14 3-6485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09.8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24575,'1'0'0,"58"0"0,1 2 0,74 12 0,-86-8 0,0-2 0,87-5 0,42 3 0,-174-2-105,0 1 0,-1-1 0,1 1 0,0 0 0,0-1 0,-1 1 0,1 0 0,0 1 0,-1-1 0,1 0 0,-1 1 0,4 2 0,5 7-6721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10.7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24575,'348'18'0,"-212"-8"0,-14 2 0,68 2 0,-7-15-1365,-160 1-5461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12.6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761 21 24575,'-18'-1'0,"1"0"0,-29-7 0,31 4 0,0 2 0,0-1 0,0 2 0,-28 1 0,21 2 0,-1 1 0,0 1 0,1 2 0,-1 0 0,1 1 0,1 1 0,0 1 0,0 1 0,1 1 0,0 1 0,0 1 0,2 0 0,-34 32 0,-45 37 0,71-63 0,2 1 0,0 1 0,1 1 0,-19 26 0,40-46 0,1 0 0,-1 1 0,1 0 0,0-1 0,0 1 0,0 0 0,0 0 0,0 0 0,1-1 0,-1 1 0,1 0 0,0 0 0,0 0 0,0 0 0,0 0 0,0 0 0,1 0 0,0 0 0,-1-1 0,1 1 0,0 0 0,0 0 0,0-1 0,1 1 0,-1 0 0,1-1 0,-1 0 0,1 1 0,0-1 0,0 0 0,0 0 0,0 0 0,3 3 0,9 7 0,0 0 0,0-1 0,31 18 0,27 15 0,-1 3 0,109 96 0,-170-134 0,0-1 0,-1 2 0,0-1 0,0 1 0,-1 0 0,-1 1 0,0 0 0,0 0 0,-1 1 0,0-1 0,-1 1 0,-1 1 0,0-1 0,0 1 0,-1-1 0,-1 1 0,2 22 0,-4-17 0,0-1 0,0 1 0,-1-1 0,-5 27 0,5-39 0,0-1 0,-1 1 0,1 0 0,-1-1 0,0 0 0,0 1 0,-1-1 0,1 0 0,-1 0 0,0 0 0,0 0 0,0-1 0,-1 1 0,1-1 0,-1 0 0,0 0 0,-5 4 0,-15 5-170,1-1-1,-2 0 0,1-2 1,-1-1-1,-1-1 0,1-1 1,-41 4-1,45-8-6655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14.6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0 24575,'0'31'0,"-1"0"0,-2 0 0,-9 45 0,4-28 0,3 1 0,2-1 0,5 90 0,1-32 0,-2-21 0,-3 94 0,-13-115-1365,10-46-5461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15.2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17.1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107 0 24575,'-1'5'0,"-1"0"0,1 0 0,-1-1 0,0 1 0,0-1 0,0 0 0,-1 1 0,-4 5 0,-6 12 0,6-3 0,1 1 0,1 0 0,0 0 0,-2 36 0,1-11 0,-7 100 0,1-2 0,5-78-233,3 116-1,5-141-664,-1-18-5928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17.6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2:49.0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4477 30 24575,'-126'2'0,"-139"-4"0,166-12 0,67 9 0,-57-4 0,-12 8 0,-198 4 0,139 24 0,94-17 0,23-3 0,-81 3 0,100-9 0,0 1 0,1 2 0,-1 1 0,-30 9 0,29-6 0,0-2 0,0-1 0,-43 3 0,-407-8 0,210-2 0,257 2 0,0-1 0,1 0 0,-1 0 0,0-1 0,1 0 0,-1 0 0,1-1 0,0 0 0,-12-7 0,-13-4 0,15 8 0,0 2 0,0 0 0,-1 1 0,1 1 0,-1 1 0,0 0 0,-33 4 0,27-2 0,0-1 0,0 0 0,-36-7 0,23 1 0,0 2 0,-43 0 0,0 1 0,5-10 0,55 9 0,0 0 0,-27-1 0,-635 3 0,332 4 0,335-1 18,-1 1 1,1 1-1,0 0 0,-1 0 0,-27 12 0,-26 6-1492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19.3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0 24575,'1'83'0,"2"-48"0,-2 1 0,-2 0 0,-1 0 0,-2-1 0,-1 0 0,-14 48 0,11-54 0,2 1 0,1 0 0,1 0 0,1 1 0,2-1 0,3 39 0,-5 72 0,-7-99-1365,4-25-5461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20.0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2:56.6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4793 483 24575,'21'1'0,"0"1"0,0 1 0,0 0 0,-1 1 0,1 2 0,-1 0 0,21 10 0,131 73 0,-12-5 0,423 137 0,-245-98 0,-254-92 0,56 21 0,-2 5 0,169 97 0,-234-110 0,114 90 0,-174-121 0,0 1 0,-1 0 0,17 26 0,14 18 0,-24-38 0,-2 1 0,-1 1 0,-1 1 0,-1 0 0,0 1 0,-2 0 0,-1 1 0,-1 0 0,-1 1 0,-1 0 0,-2 1 0,0 0 0,-2 0 0,-1 0 0,-1 0 0,-1 0 0,-2 0 0,-7 53 0,-3-10 0,-30 153 0,33-192 0,-2 0 0,-1-1 0,-2 0 0,0 0 0,-20 29 0,-28 46 0,40-64 0,-1-2 0,-3-1 0,-1-1 0,-32 35 0,22-34 0,20-19 0,-2 0 0,0-1 0,-1-2 0,-1 1 0,-33 20 0,-1-4 0,-54 44 0,58-40 0,-64 38 0,52-43 0,-1-3 0,-1-3 0,-92 26 0,69-34 0,55-13 0,-42 13 0,20 0 0,-21 7 0,-98 19 0,-193 1 0,256-33 0,-121 28 0,-76 11 0,-225-23 0,435-24 0,-119 20 0,10 0 0,-59 11 0,89-8 0,-394 54 0,361-50 0,-263 28 0,449-58 0,-1-1 0,0 0 0,1-2 0,-1 0 0,1-2 0,0-1 0,0-1 0,0 0 0,1-2 0,-24-11 0,-19-14 0,-116-81 0,129 77 0,-2 3 0,-2 2 0,-61-26 0,72 41 0,-213-93 0,218 88 0,1-2 0,-37-30 0,18 12 0,39 26 0,1 0 0,0-2 0,1 0 0,-15-21 0,13 16 0,-78-116 0,84 119 0,-10-12 0,-41-44 0,39 48 0,-38-54 0,44 51 0,1 1 0,1-2 0,2-1 0,2 0 0,0 0 0,3-1 0,0-1 0,3 0 0,-7-68 0,-14-88 0,1 21 0,2 12 0,15 111 0,2 0 0,-2-76 0,9 20 0,5-141 0,-1 219 0,1 0 0,1 0 0,1 0 0,1 0 0,2 1 0,0 1 0,2-1 0,20-33 0,-22 46 0,1 1 0,0 1 0,0-1 0,1 1 0,19-11 0,9-9 0,26-24 0,158-139 0,-135 102 0,-32 31 0,94-78 0,-127 119 0,1 0 0,0 2 0,1 0 0,0 2 0,2 1 0,-1 1 0,1 1 0,1 2 0,0 0 0,40-6 0,-49 12 0,1-2 0,-1 0 0,27-12 0,14-5 0,130-27 0,79-25 0,-140 36 0,1 5 0,226-26 0,-118 47 0,-182 13 0,1-3 0,-1-2 0,0-2 0,88-23 0,-138 28 0,63-21 0,115-19 0,-49 20 0,91-11 0,-187 28 0,0 3 0,0 1 0,69 10 0,-94-7 0,0 0 0,0 1 0,-1 0 0,1 1 0,-1 1 0,0 0 0,-1 1 0,1 0 0,-1 1 0,-1 0 0,1 1 0,-2 0 0,1 1 0,-1 0 0,-1 1 0,1 0 0,-2 1 0,10 16 0,-3-5 0,1 0 0,2-1 0,0-1 0,1-1 0,1 0 0,0-1 0,2-1 0,0-2 0,43 25 0,-37-24 0,-26-14 0,1-1 0,0 0 0,1 0 0,-1 0 0,0 0 0,0-1 0,1 1 0,-1-1 0,1 0 0,-1 0 0,1 0 0,0-1 0,-1 1 0,1-1 0,0 0 0,-1 0 0,1 0 0,0 0 0,-1-1 0,7-1 0,8-3 0,0-2 0,0 0 0,25-15 0,37-13 0,-52 26 0,1 2 0,1 2 0,-1 0 0,1 2 0,-1 1 0,36 2 0,36 0 0,82 2 0,-89 18-1365,-75-17-5461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2:58.2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1 426 24575,'27'-11'0,"0"0"0,36-8 0,-3 0 0,107-40 0,207-67 0,-97 48 0,-29 24 0,-145 38 0,-31 3 0,143-7 0,-153 21-1365,-38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00.1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24575,'2'2'0,"1"0"0,-1-1 0,1 1 0,-1 0 0,0 0 0,0 0 0,0 0 0,0 1 0,0-1 0,-1 0 0,1 1 0,-1-1 0,1 1 0,1 5 0,5 7 0,55 63 0,3-4 0,149 131 0,37 39 0,-151-140 0,163 133 0,-243-220-1365,-3-4-5461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00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1210 0 24575,'-1'8'0,"-1"0"0,0 0 0,0 0 0,-1 0 0,0-1 0,0 1 0,-1-1 0,0 0 0,-7 11 0,-9 18 0,-56 99 0,50-91 0,-30 62 0,-12 42 0,-37 92 0,-17 86 0,-13 37 0,17-62 0,19-52 0,-64 164 0,25-68 0,126-299 4,11-38-156,-1 1 0,0-1 0,0 0 0,-1 0 0,0 0-1,0-1 1,-1 1 0,-7 10 0,5-13-6674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02.9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1082 24575,'0'-612'0,"-2"575"0,-10-58 0,6 58 0,-1-54 0,8-96-1365,-1 164-5461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04.2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24575,'0'1219'-1365,"0"-1197"-5461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20:53:05.2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1010 24575,'0'-8'0,"1"0"0,1 0 0,-1 0 0,1 0 0,1 1 0,0-1 0,0 0 0,0 1 0,1 0 0,0 0 0,0 0 0,8-10 0,11-10 0,42-41 0,-19 21 0,118-150 0,1 0 0,-100 120 0,-36 42 0,2 0 0,45-39 0,-59 58 0,2 1 0,0 1 0,0 1 0,1 0 0,1 2 0,31-14 0,17-10-1365,-61 32-5461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754-7982-FB40-8AF5-0CF6C2E3025B}" type="datetimeFigureOut"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E9A9-1DB0-B64D-883C-974DBCF9C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Autonomous Systems number for Digital Ocean – cloud infrastructure for developers used by many </a:t>
            </a:r>
            <a:r>
              <a:rPr lang="en-US" dirty="0" err="1"/>
              <a:t>IIoT</a:t>
            </a:r>
            <a:r>
              <a:rPr lang="en-US" dirty="0"/>
              <a:t>/OT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0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Pokemen</a:t>
            </a:r>
            <a:r>
              <a:rPr lang="en-US" dirty="0"/>
              <a:t> </a:t>
            </a:r>
            <a:r>
              <a:rPr lang="en-US" dirty="0" err="1"/>
              <a:t>Ekans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Aimed at Critical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084-3A07-6438-DAEB-508B4761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25B9-1B88-5289-419D-E0E8AA7CB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2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2A3C71-76C7-9CA5-966F-DBD21A5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2137E-466A-DCF0-D052-E7A37A19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255E4-60A0-9388-2DBE-E6EE12C07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A4C8204-7259-5E26-7593-ED411EE9D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ln w="76200">
            <a:solidFill>
              <a:schemeClr val="accent4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ABF915E-D319-2BD2-76FF-268F630AA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9915" y="981522"/>
            <a:ext cx="2592288" cy="9361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27B698-7650-D77D-12D6-64F07A274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7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798B5-0336-9AB6-1022-00D10A06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D8F-7F04-4695-8FE5-E8FD0A51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E2F9-E9BE-459B-0976-72F6C89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13383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5" r:id="rId3"/>
    <p:sldLayoutId id="2147483687" r:id="rId4"/>
    <p:sldLayoutId id="2147483691" r:id="rId5"/>
    <p:sldLayoutId id="2147483690" r:id="rId6"/>
    <p:sldLayoutId id="214748365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67D37-B230-FF8B-2454-1AE9CB81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5604-32DB-0C39-B55D-E00DACCF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1C3BF9-474D-5DF4-48B4-01C8D966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4152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openxmlformats.org/officeDocument/2006/relationships/image" Target="../media/image29.png"/><Relationship Id="rId21" Type="http://schemas.openxmlformats.org/officeDocument/2006/relationships/customXml" Target="../ink/ink11.xml"/><Relationship Id="rId34" Type="http://schemas.openxmlformats.org/officeDocument/2006/relationships/image" Target="../media/image27.png"/><Relationship Id="rId7" Type="http://schemas.openxmlformats.org/officeDocument/2006/relationships/customXml" Target="../ink/ink4.xml"/><Relationship Id="rId12" Type="http://schemas.openxmlformats.org/officeDocument/2006/relationships/image" Target="../media/image16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customXml" Target="../ink/ink20.xml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customXml" Target="../ink/ink6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openxmlformats.org/officeDocument/2006/relationships/customXml" Target="../ink/ink19.xml"/><Relationship Id="rId40" Type="http://schemas.openxmlformats.org/officeDocument/2006/relationships/customXml" Target="../ink/ink21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12.png"/><Relationship Id="rId9" Type="http://schemas.openxmlformats.org/officeDocument/2006/relationships/customXml" Target="../ink/ink5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4.xml"/><Relationship Id="rId30" Type="http://schemas.openxmlformats.org/officeDocument/2006/relationships/image" Target="../media/image25.png"/><Relationship Id="rId35" Type="http://schemas.openxmlformats.org/officeDocument/2006/relationships/customXml" Target="../ink/ink18.xml"/><Relationship Id="rId8" Type="http://schemas.openxmlformats.org/officeDocument/2006/relationships/image" Target="../media/image14.png"/><Relationship Id="rId3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Goes Physical: How Cyber Threats Can Disrupt Facilities and Critical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Will Knehr, Sr </a:t>
            </a:r>
            <a:r>
              <a:rPr lang="en-US" dirty="0" err="1"/>
              <a:t>Mgr</a:t>
            </a:r>
            <a:r>
              <a:rPr lang="en-US" dirty="0"/>
              <a:t> Info Security and Data Privacy, i-PRO Americas</a:t>
            </a:r>
          </a:p>
        </p:txBody>
      </p:sp>
    </p:spTree>
    <p:extLst>
      <p:ext uri="{BB962C8B-B14F-4D97-AF65-F5344CB8AC3E}">
        <p14:creationId xmlns:p14="http://schemas.microsoft.com/office/powerpoint/2010/main" val="406908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7" y="518137"/>
            <a:ext cx="8627988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 hackers find these devices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17649" y="1106487"/>
            <a:ext cx="11199738" cy="232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800" dirty="0"/>
              <a:t>Shodan &amp; </a:t>
            </a:r>
            <a:r>
              <a:rPr lang="en-US" sz="1800" dirty="0" err="1"/>
              <a:t>Censys</a:t>
            </a:r>
            <a:r>
              <a:rPr lang="en-US" sz="1800" dirty="0"/>
              <a:t>: </a:t>
            </a:r>
          </a:p>
          <a:p>
            <a:pPr marL="628650" lvl="1" indent="-171450">
              <a:buFontTx/>
              <a:buChar char="-"/>
            </a:pPr>
            <a:r>
              <a:rPr lang="en-US" sz="1800" dirty="0"/>
              <a:t>Search engines that scan and index internet-connected devices.</a:t>
            </a:r>
          </a:p>
          <a:p>
            <a:pPr marL="171450" indent="-171450">
              <a:buFontTx/>
              <a:buChar char="-"/>
            </a:pPr>
            <a:r>
              <a:rPr lang="en-US" sz="1800" dirty="0"/>
              <a:t>Unsecured Ports &amp; Protocols: </a:t>
            </a:r>
          </a:p>
          <a:p>
            <a:pPr marL="628650" lvl="1" indent="-171450">
              <a:buFontTx/>
              <a:buChar char="-"/>
            </a:pPr>
            <a:r>
              <a:rPr lang="en-US" sz="1800" dirty="0"/>
              <a:t>Scanning tools (e.g., Nmap) find devices with open ports using weak protocols like Telnet/HTTP.</a:t>
            </a:r>
          </a:p>
          <a:p>
            <a:pPr marL="171450" indent="-171450">
              <a:buFontTx/>
              <a:buChar char="-"/>
            </a:pPr>
            <a:r>
              <a:rPr lang="en-US" sz="1800" dirty="0"/>
              <a:t>Default Credentials: </a:t>
            </a:r>
          </a:p>
          <a:p>
            <a:pPr marL="628650" lvl="1" indent="-171450">
              <a:buFontTx/>
              <a:buChar char="-"/>
            </a:pPr>
            <a:r>
              <a:rPr lang="en-US" sz="1800" dirty="0"/>
              <a:t>Many devices use default usernames and passwords (e.g., "admin"), making them easy to exploit.</a:t>
            </a:r>
          </a:p>
          <a:p>
            <a:pPr marL="171450" indent="-171450">
              <a:buFontTx/>
              <a:buChar char="-"/>
            </a:pPr>
            <a:r>
              <a:rPr lang="en-US" sz="1800" dirty="0"/>
              <a:t>Unpatched Vulnerabilities: </a:t>
            </a:r>
          </a:p>
          <a:p>
            <a:pPr marL="628650" lvl="1" indent="-171450">
              <a:buFontTx/>
              <a:buChar char="-"/>
            </a:pPr>
            <a:r>
              <a:rPr lang="en-US" sz="1800" dirty="0"/>
              <a:t>Outdated firmware with known vulnerabilities (e.g., CVEs) are prime targets.</a:t>
            </a:r>
          </a:p>
          <a:p>
            <a:pPr marL="171450" indent="-171450">
              <a:buFontTx/>
              <a:buChar char="-"/>
            </a:pPr>
            <a:r>
              <a:rPr lang="en-US" sz="1800" dirty="0"/>
              <a:t>Exposed APIs: </a:t>
            </a:r>
          </a:p>
          <a:p>
            <a:pPr marL="628650" lvl="1" indent="-171450">
              <a:buFontTx/>
              <a:buChar char="-"/>
            </a:pPr>
            <a:r>
              <a:rPr lang="en-US" sz="1800" dirty="0"/>
              <a:t>Hackers can access devices via unsecured or poorly configured management APIs.</a:t>
            </a:r>
          </a:p>
          <a:p>
            <a:pPr marL="171450" indent="-171450">
              <a:buFontTx/>
              <a:buChar char="-"/>
            </a:pPr>
            <a:r>
              <a:rPr lang="en-US" sz="1800" dirty="0"/>
              <a:t>Supply Chain Compromise: </a:t>
            </a:r>
          </a:p>
          <a:p>
            <a:pPr marL="628650" lvl="1" indent="-171450">
              <a:buFontTx/>
              <a:buChar char="-"/>
            </a:pPr>
            <a:r>
              <a:rPr lang="en-US" sz="1800" dirty="0"/>
              <a:t>Devices may be infected during manufacturing or shipping with backdoors.</a:t>
            </a:r>
          </a:p>
          <a:p>
            <a:pPr marL="171450" indent="-171450">
              <a:buFontTx/>
              <a:buChar char="-"/>
            </a:pPr>
            <a:r>
              <a:rPr lang="en-US" sz="1800" dirty="0"/>
              <a:t>Social Engineering: </a:t>
            </a:r>
          </a:p>
          <a:p>
            <a:pPr marL="628650" lvl="1" indent="-171450">
              <a:buFontTx/>
              <a:buChar char="-"/>
            </a:pPr>
            <a:r>
              <a:rPr lang="en-US" sz="1800" dirty="0"/>
              <a:t>Phishing and compromised remote access tools provide access to networks.</a:t>
            </a:r>
          </a:p>
        </p:txBody>
      </p:sp>
    </p:spTree>
    <p:extLst>
      <p:ext uri="{BB962C8B-B14F-4D97-AF65-F5344CB8AC3E}">
        <p14:creationId xmlns:p14="http://schemas.microsoft.com/office/powerpoint/2010/main" val="63859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05346F-D79E-4E17-6E38-C2B6FA432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pic>
        <p:nvPicPr>
          <p:cNvPr id="8194" name="Picture 2" descr="Shodan - The Complete Guide, Featured on TryHackMe">
            <a:extLst>
              <a:ext uri="{FF2B5EF4-FFF2-40B4-BE49-F238E27FC236}">
                <a16:creationId xmlns:a16="http://schemas.microsoft.com/office/drawing/2014/main" id="{F3A56412-272F-A460-3C51-9C2091AF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1544"/>
            <a:ext cx="10172700" cy="61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3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7" y="518137"/>
            <a:ext cx="7200800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target these devices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35036" y="1544637"/>
            <a:ext cx="11171163" cy="4217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Access: Many devices use default credentials or weak security, making them easy to compromise.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Impact: Compromising critical infrastructure (e.g., factories, energy grids) can cause significant operational disruption.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Lateral Movement: Once inside, attackers can move from less secure IoT/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IIoT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devices to critical OT systems.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Theft: Devices collect valuable data (e.g., sensor data, video feeds) that can be stolen or sold.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Botnets: Compromised devices can be used in botnets for DDoS attacks (e.g., Mirai).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Ransomware: Ransomware attacks on OT can cripple operations, forcing victims to pay.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just because…</a:t>
            </a:r>
          </a:p>
        </p:txBody>
      </p:sp>
    </p:spTree>
    <p:extLst>
      <p:ext uri="{BB962C8B-B14F-4D97-AF65-F5344CB8AC3E}">
        <p14:creationId xmlns:p14="http://schemas.microsoft.com/office/powerpoint/2010/main" val="351042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2025 Honda Civic Type R Review, Pricing, &amp; Pictures | U.S. News">
            <a:extLst>
              <a:ext uri="{FF2B5EF4-FFF2-40B4-BE49-F238E27FC236}">
                <a16:creationId xmlns:a16="http://schemas.microsoft.com/office/drawing/2014/main" id="{FA62D88E-4230-6F35-7F65-B8DAE30BE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 b="817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71598E-DAC2-F86B-9257-96AA1438F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solidFill>
                  <a:srgbClr val="FFFFFF"/>
                </a:solidFill>
              </a:rPr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145578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44562" y="222862"/>
            <a:ext cx="7200800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Cases - Honda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220737" y="894184"/>
            <a:ext cx="11218788" cy="232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2400" dirty="0"/>
              <a:t>Attack Type: Ransomware targeting </a:t>
            </a:r>
            <a:r>
              <a:rPr lang="en-US" sz="2400" dirty="0" err="1"/>
              <a:t>IIoT</a:t>
            </a:r>
            <a:r>
              <a:rPr lang="en-US" sz="2400" dirty="0"/>
              <a:t> systems.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How It Worked: Attackers leveraged the Snake (</a:t>
            </a:r>
            <a:r>
              <a:rPr lang="en-US" sz="2400" dirty="0" err="1"/>
              <a:t>Ekans</a:t>
            </a:r>
            <a:r>
              <a:rPr lang="en-US" sz="2400" dirty="0"/>
              <a:t>) ransomware variant to impact Honda's global production network, including </a:t>
            </a:r>
            <a:r>
              <a:rPr lang="en-US" sz="2400" dirty="0" err="1"/>
              <a:t>IIoT</a:t>
            </a:r>
            <a:r>
              <a:rPr lang="en-US" sz="2400" dirty="0"/>
              <a:t> systems used for automation and manufacturing.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Target: Honda's manufacturing plants, disrupting car production across North America, Japan, Europe, and other regions.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Impact: Shutdown of factories, halting production lines, affecting vehicle manufacturing and assembly. The attack also caused delays in customer service and financial systems.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Motivation: Likely financial gain, with the ransom demanded in exchange for system decryption.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Takeaway: The attack highlights the vulnerability of </a:t>
            </a:r>
            <a:r>
              <a:rPr lang="en-US" sz="2400" dirty="0" err="1"/>
              <a:t>IIoT</a:t>
            </a:r>
            <a:r>
              <a:rPr lang="en-US" sz="2400" dirty="0"/>
              <a:t> in industrial environments, showing how a single ransomware infection can halt global production.</a:t>
            </a:r>
          </a:p>
        </p:txBody>
      </p:sp>
    </p:spTree>
    <p:extLst>
      <p:ext uri="{BB962C8B-B14F-4D97-AF65-F5344CB8AC3E}">
        <p14:creationId xmlns:p14="http://schemas.microsoft.com/office/powerpoint/2010/main" val="332892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9BEAF-0896-0606-3181-3D9DFEF64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pic>
        <p:nvPicPr>
          <p:cNvPr id="9220" name="Picture 4" descr="3,473 Nerd Teen Stock Photos, High-Res Pictures, and Images - Getty Images  | Nerd boy, Emo teen, Geek">
            <a:extLst>
              <a:ext uri="{FF2B5EF4-FFF2-40B4-BE49-F238E27FC236}">
                <a16:creationId xmlns:a16="http://schemas.microsoft.com/office/drawing/2014/main" id="{2C1BD9FB-340D-54E7-7EA1-2B53A1A7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5725"/>
            <a:ext cx="24765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New Silex malware is bricking IoT devices, has scary plans | ZDNET">
            <a:extLst>
              <a:ext uri="{FF2B5EF4-FFF2-40B4-BE49-F238E27FC236}">
                <a16:creationId xmlns:a16="http://schemas.microsoft.com/office/drawing/2014/main" id="{623488B0-5740-0D58-0F49-26F64D64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26" y="3375024"/>
            <a:ext cx="9007524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4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411237" y="413362"/>
            <a:ext cx="7200800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Cases - Silex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35037" y="1189459"/>
            <a:ext cx="10571088" cy="4265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2400" dirty="0"/>
              <a:t>Attack Type: Destructive malware targeting IoT devices.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How It Worked: Silex wiped device storage, killed networking stacks, and made devices unrecoverable without a manual reset.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Target: Thousands of IoT devices, including routers, security cameras, and embedded systems.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Motivation: Caused by a 14-year-old hacker aiming to disrupt IoT devices for fun, similar to the </a:t>
            </a:r>
            <a:r>
              <a:rPr lang="en-US" sz="2400" dirty="0" err="1"/>
              <a:t>BrickerBot</a:t>
            </a:r>
            <a:r>
              <a:rPr lang="en-US" sz="2400" dirty="0"/>
              <a:t> attacks.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Impact: Rendered over 2,000 devices unusable within hours, and the attack spread rapidly.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Takeaway: Highlights the vulnerability of IoT devices with default configurations, lack of security patches, and the ease with which destructive attacks can cripple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3533326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A5AC08-C56C-E00B-E212-65CD850F8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pic>
        <p:nvPicPr>
          <p:cNvPr id="10242" name="Picture 2" descr="Ekans (Pokémon GO) - Best Moves, Counters, Weaknesses">
            <a:extLst>
              <a:ext uri="{FF2B5EF4-FFF2-40B4-BE49-F238E27FC236}">
                <a16:creationId xmlns:a16="http://schemas.microsoft.com/office/drawing/2014/main" id="{D5769B1B-EA0F-58CD-B460-B681DA42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81" y="574676"/>
            <a:ext cx="5481638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7" y="518137"/>
            <a:ext cx="7200800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Cases - </a:t>
            </a:r>
            <a:r>
              <a:rPr lang="en-US" dirty="0" err="1"/>
              <a:t>Ekans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35037" y="1287462"/>
            <a:ext cx="11722253" cy="232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2400" dirty="0"/>
              <a:t>Attack Type: Ransomware targeting OT systems.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How It Worked: </a:t>
            </a:r>
            <a:r>
              <a:rPr lang="en-US" sz="2400" dirty="0" err="1"/>
              <a:t>Ekans</a:t>
            </a:r>
            <a:r>
              <a:rPr lang="en-US" sz="2400" dirty="0"/>
              <a:t> specifically attacked industrial control systems (ICS), halting operations by killing processes linked to OT environments.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Target: Critical infrastructure like manufacturing plants and energy sectors.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Impact: Shutdown of key industrial processes, causing major operational disruptions.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Motivation: Likely financial gain through ransom demands, with a focus on industries where downtime is costly and urgent restoration is critical.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Key Feature: Designed to disable OT-specific processes, which can endanger production and safety.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Takeaway: </a:t>
            </a:r>
            <a:r>
              <a:rPr lang="en-US" sz="2400" dirty="0" err="1"/>
              <a:t>Ekans</a:t>
            </a:r>
            <a:r>
              <a:rPr lang="en-US" sz="2400" dirty="0"/>
              <a:t> showcases the evolving ransomware threats against both IT and OT systems, highlighting the need for enhanced OT security.</a:t>
            </a:r>
          </a:p>
        </p:txBody>
      </p:sp>
    </p:spTree>
    <p:extLst>
      <p:ext uri="{BB962C8B-B14F-4D97-AF65-F5344CB8AC3E}">
        <p14:creationId xmlns:p14="http://schemas.microsoft.com/office/powerpoint/2010/main" val="1750249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202664-86F1-D485-7D5A-B00FA4254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pic>
        <p:nvPicPr>
          <p:cNvPr id="11266" name="Picture 2" descr="Ransomware Attackers May Lurk for Months, FBI Warns">
            <a:extLst>
              <a:ext uri="{FF2B5EF4-FFF2-40B4-BE49-F238E27FC236}">
                <a16:creationId xmlns:a16="http://schemas.microsoft.com/office/drawing/2014/main" id="{E0752B71-5F6B-C233-F3B5-C05A8914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81763"/>
            <a:ext cx="9048750" cy="54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6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C395-D65C-7D8F-7A41-229CE37B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87" y="2108812"/>
            <a:ext cx="7200800" cy="671322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AF002-4069-A6D1-86CB-A7557F681A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87" y="2925762"/>
            <a:ext cx="7200900" cy="2322513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CyberSecurity</a:t>
            </a:r>
            <a:r>
              <a:rPr lang="en-US" dirty="0"/>
              <a:t> at i-PRO Americas </a:t>
            </a:r>
          </a:p>
          <a:p>
            <a:pPr marL="171450" indent="-171450">
              <a:buFontTx/>
              <a:buChar char="-"/>
            </a:pPr>
            <a:r>
              <a:rPr lang="en-US" dirty="0"/>
              <a:t>20 years of DoD/NSA Cyber</a:t>
            </a:r>
          </a:p>
          <a:p>
            <a:pPr marL="171450" indent="-171450">
              <a:buFontTx/>
              <a:buChar char="-"/>
            </a:pPr>
            <a:r>
              <a:rPr lang="en-US" dirty="0"/>
              <a:t>CISSP, CEH, CASP, SICC, and many other cyber certs</a:t>
            </a:r>
          </a:p>
          <a:p>
            <a:pPr marL="171450" indent="-171450">
              <a:buFontTx/>
              <a:buChar char="-"/>
            </a:pPr>
            <a:r>
              <a:rPr lang="en-US" dirty="0"/>
              <a:t>MS Cyber, MBA, and Doctoral Candidate in IT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Primary Hobbies – Cars, Motorcycles, Home Rehab, and just about any hands on projects</a:t>
            </a:r>
          </a:p>
        </p:txBody>
      </p:sp>
      <p:pic>
        <p:nvPicPr>
          <p:cNvPr id="6" name="Picture Placeholder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4B1F38B-C016-78F3-FCC6-441B05EF26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81" r="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944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6" y="518137"/>
            <a:ext cx="8536247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Cases – </a:t>
            </a:r>
            <a:r>
              <a:rPr lang="en-US" dirty="0" err="1"/>
              <a:t>Norsk</a:t>
            </a:r>
            <a:r>
              <a:rPr lang="en-US" dirty="0"/>
              <a:t> Hydro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35036" y="1544637"/>
            <a:ext cx="11722253" cy="232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2400" dirty="0"/>
              <a:t>Attack Type: Ransomware targeting IT and OT systems.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How It Worked: </a:t>
            </a:r>
            <a:r>
              <a:rPr lang="en-US" sz="2400" dirty="0" err="1"/>
              <a:t>LockerGoga</a:t>
            </a:r>
            <a:r>
              <a:rPr lang="en-US" sz="2400" dirty="0"/>
              <a:t> ransomware encrypted </a:t>
            </a:r>
            <a:r>
              <a:rPr lang="en-US" sz="2400" dirty="0" err="1"/>
              <a:t>Norsk</a:t>
            </a:r>
            <a:r>
              <a:rPr lang="en-US" sz="2400" dirty="0"/>
              <a:t> Hydro’s systems, impacting both IT operations and manufacturing processes across 170 locations in 40 countries.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Target: Global aluminum production and energy plants, affecting both administrative and operational systems.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Impact: Forced shutdown of automated production lines, transitioning to manual operations for days. Estimated losses of over $70 million.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Motivation: Financial gain through ransom demands, though </a:t>
            </a:r>
            <a:r>
              <a:rPr lang="en-US" sz="2400" dirty="0" err="1"/>
              <a:t>Norsk</a:t>
            </a:r>
            <a:r>
              <a:rPr lang="en-US" sz="2400" dirty="0"/>
              <a:t> Hydro refused to pay.</a:t>
            </a:r>
          </a:p>
          <a:p>
            <a:pPr marL="171450" indent="-171450">
              <a:buFontTx/>
              <a:buChar char="-"/>
            </a:pPr>
            <a:r>
              <a:rPr lang="en-US" sz="2400" dirty="0"/>
              <a:t>Takeaway: The attack shows how ransomware can cripple critical infrastructure, halting industrial production and causing significant financial losses.</a:t>
            </a:r>
          </a:p>
        </p:txBody>
      </p:sp>
    </p:spTree>
    <p:extLst>
      <p:ext uri="{BB962C8B-B14F-4D97-AF65-F5344CB8AC3E}">
        <p14:creationId xmlns:p14="http://schemas.microsoft.com/office/powerpoint/2010/main" val="114972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214F9B-3E72-BF5B-BB4E-E5E93A717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pic>
        <p:nvPicPr>
          <p:cNvPr id="12290" name="Picture 2" descr="Offers">
            <a:extLst>
              <a:ext uri="{FF2B5EF4-FFF2-40B4-BE49-F238E27FC236}">
                <a16:creationId xmlns:a16="http://schemas.microsoft.com/office/drawing/2014/main" id="{6B118DCA-D707-18FB-1C11-CCED2345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12192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2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6" y="518137"/>
            <a:ext cx="10466314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 Study: </a:t>
            </a:r>
            <a:r>
              <a:rPr lang="en-US" dirty="0" err="1"/>
              <a:t>Romantik</a:t>
            </a:r>
            <a:r>
              <a:rPr lang="en-US" dirty="0"/>
              <a:t> </a:t>
            </a:r>
            <a:r>
              <a:rPr lang="en-US" dirty="0" err="1"/>
              <a:t>Seehotel</a:t>
            </a:r>
            <a:r>
              <a:rPr lang="en-US" dirty="0"/>
              <a:t> </a:t>
            </a:r>
            <a:r>
              <a:rPr lang="en-US" dirty="0" err="1"/>
              <a:t>Jaegerwirt</a:t>
            </a:r>
            <a:r>
              <a:rPr lang="en-US" dirty="0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35037" y="1544637"/>
            <a:ext cx="11066388" cy="4179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2000" dirty="0"/>
              <a:t>Attack Type: Ransomware targeting access control systems.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How It Worked: Hackers encrypted the hotel’s electronic key card system, locking guests out of their rooms and preventing new keycards from being issued.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Target: Luxury hotel in Austria, affecting both guest services and the booking system.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Impact: The hotel paid a ransom to regain access and restore operations, but the incident disrupted customer experience and caused operational delays.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Motivation: Financial gain through ransom demand.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Takeaway: Highlights the vulnerability of IoT-enabled systems (like electronic locks) and the real-world impact of ransomware on hospitality services.</a:t>
            </a:r>
          </a:p>
        </p:txBody>
      </p:sp>
    </p:spTree>
    <p:extLst>
      <p:ext uri="{BB962C8B-B14F-4D97-AF65-F5344CB8AC3E}">
        <p14:creationId xmlns:p14="http://schemas.microsoft.com/office/powerpoint/2010/main" val="3392584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7" y="518137"/>
            <a:ext cx="7200800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protect and defend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35037" y="1277937"/>
            <a:ext cx="11447388" cy="232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2000" dirty="0"/>
              <a:t>Network Segmentation: Isolate IT and OT networks to prevent lateral movement of ransomware.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Regular Patching: Keep all IoT, </a:t>
            </a:r>
            <a:r>
              <a:rPr lang="en-US" sz="2000" dirty="0" err="1"/>
              <a:t>IIoT</a:t>
            </a:r>
            <a:r>
              <a:rPr lang="en-US" sz="2000" dirty="0"/>
              <a:t>, and OT devices updated with the latest security patches and firmware.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Multi-Factor Authentication (MFA): Implement MFA for critical systems, especially remote access tools.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Backup and Recovery: Regularly back up OT systems and test recovery plans to ensure quick restoration.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Access Control: Limit privileges and enforce strong password policies, especially for devices with default credentials.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Security Monitoring: Use intrusion detection systems (e.g., Security Onion or </a:t>
            </a:r>
            <a:r>
              <a:rPr lang="en-US" sz="2000" dirty="0" err="1"/>
              <a:t>Wazuh</a:t>
            </a:r>
            <a:r>
              <a:rPr lang="en-US" sz="2000" dirty="0"/>
              <a:t>) to monitor for anomalies in OT traffic.</a:t>
            </a:r>
          </a:p>
          <a:p>
            <a:pPr marL="171450" indent="-171450">
              <a:buFontTx/>
              <a:buChar char="-"/>
            </a:pPr>
            <a:r>
              <a:rPr lang="en-US" sz="2000" dirty="0"/>
              <a:t>Incident Response Plan: Develop a ransomware-specific response plan and train teams with tabletop exercises.</a:t>
            </a:r>
          </a:p>
        </p:txBody>
      </p:sp>
    </p:spTree>
    <p:extLst>
      <p:ext uri="{BB962C8B-B14F-4D97-AF65-F5344CB8AC3E}">
        <p14:creationId xmlns:p14="http://schemas.microsoft.com/office/powerpoint/2010/main" val="471450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C1C3A5-74D2-2709-F85F-9559B9991890}"/>
              </a:ext>
            </a:extLst>
          </p:cNvPr>
          <p:cNvSpPr txBox="1">
            <a:spLocks/>
          </p:cNvSpPr>
          <p:nvPr/>
        </p:nvSpPr>
        <p:spPr>
          <a:xfrm>
            <a:off x="1150860" y="1491686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011A41-70B9-9565-E213-AB0A0784342B}"/>
              </a:ext>
            </a:extLst>
          </p:cNvPr>
          <p:cNvCxnSpPr>
            <a:cxnSpLocks/>
          </p:cNvCxnSpPr>
          <p:nvPr/>
        </p:nvCxnSpPr>
        <p:spPr>
          <a:xfrm>
            <a:off x="5128161" y="3274858"/>
            <a:ext cx="193567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1B5C39A-B2F5-A8B1-281F-75674C7E8985}"/>
              </a:ext>
            </a:extLst>
          </p:cNvPr>
          <p:cNvSpPr txBox="1">
            <a:spLocks/>
          </p:cNvSpPr>
          <p:nvPr/>
        </p:nvSpPr>
        <p:spPr>
          <a:xfrm>
            <a:off x="1150860" y="-108514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3801931-9A30-284D-F0D3-5383F54C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12" y="4180642"/>
            <a:ext cx="2551176" cy="2551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52B99-15CD-9555-E740-613FE7ED1128}"/>
              </a:ext>
            </a:extLst>
          </p:cNvPr>
          <p:cNvSpPr txBox="1"/>
          <p:nvPr/>
        </p:nvSpPr>
        <p:spPr>
          <a:xfrm>
            <a:off x="2936748" y="3451704"/>
            <a:ext cx="606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Please scan the QR code below to complete our survey and share your thoughts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35753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6" y="518137"/>
            <a:ext cx="10733013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Attack statistics in IoT, </a:t>
            </a:r>
            <a:r>
              <a:rPr lang="en-US" dirty="0" err="1"/>
              <a:t>IioT</a:t>
            </a:r>
            <a:r>
              <a:rPr lang="en-US" dirty="0"/>
              <a:t>, and OT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35036" y="1544637"/>
            <a:ext cx="10942563" cy="232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dirty="0"/>
              <a:t>In 2023, there was a 400% increase in malware attacks on IoT and OT systems compared to the previous year. with manufacturing being the most attacked sector, accounting for 54.5% of all attacks.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 2024 report revealed that 80% of attacks on operational technology (OT) infrastructure had physical consequences, with ransomware being the predominant method.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United States and Mexico were the top two countries targeted in IoT/OT attacks in 2023, responsible for almost 70% of all malware activity. This geographical concentration emphasizes the vulnerability of North American infrastructure to these types of threats​</a:t>
            </a:r>
          </a:p>
        </p:txBody>
      </p:sp>
    </p:spTree>
    <p:extLst>
      <p:ext uri="{BB962C8B-B14F-4D97-AF65-F5344CB8AC3E}">
        <p14:creationId xmlns:p14="http://schemas.microsoft.com/office/powerpoint/2010/main" val="40498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6" y="518137"/>
            <a:ext cx="10733013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Attack vectors in IoT, </a:t>
            </a:r>
            <a:r>
              <a:rPr lang="en-US" dirty="0" err="1"/>
              <a:t>IioT</a:t>
            </a:r>
            <a:r>
              <a:rPr lang="en-US" dirty="0"/>
              <a:t>, and OT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35036" y="1544637"/>
            <a:ext cx="11190213" cy="232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dirty="0"/>
              <a:t>Unpatched Vulnerabilities. In 2023, 34 out of 39 popular IoT exploits were more than three years old</a:t>
            </a:r>
          </a:p>
          <a:p>
            <a:pPr marL="171450" indent="-171450">
              <a:buFontTx/>
              <a:buChar char="-"/>
            </a:pPr>
            <a:r>
              <a:rPr lang="en-US" dirty="0"/>
              <a:t>Weak Authentication and Default Credentials. Many devices use weak authentication mechanisms or are left with factory-default usernames and passwords (e.g., "admin" or "1234").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Insecure Communication Protocols. Common communication protocols like MQTT, CoAP, and HTTP may lack encryption, making it easy for attackers to eavesdrop on or manipulate data in transit.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Remote Access Exploitation. Remote access tools are essential for managing OT environments, but they also introduce security risks.  </a:t>
            </a:r>
          </a:p>
        </p:txBody>
      </p:sp>
    </p:spTree>
    <p:extLst>
      <p:ext uri="{BB962C8B-B14F-4D97-AF65-F5344CB8AC3E}">
        <p14:creationId xmlns:p14="http://schemas.microsoft.com/office/powerpoint/2010/main" val="145485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7" y="289537"/>
            <a:ext cx="10475838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Let’s get technical – What's under the hood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211212" y="960859"/>
            <a:ext cx="11521926" cy="232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dirty="0"/>
              <a:t>Kernels: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Linux (Ubuntu Core, </a:t>
            </a:r>
            <a:r>
              <a:rPr lang="en-US" dirty="0" err="1"/>
              <a:t>Yocto</a:t>
            </a:r>
            <a:r>
              <a:rPr lang="en-US" dirty="0"/>
              <a:t> Project)RTOS (</a:t>
            </a:r>
            <a:r>
              <a:rPr lang="en-US" dirty="0" err="1"/>
              <a:t>FreeRTOS</a:t>
            </a:r>
            <a:r>
              <a:rPr lang="en-US" dirty="0"/>
              <a:t>, Zephyr)VxWorks (Used in critical infrastructure)</a:t>
            </a:r>
          </a:p>
          <a:p>
            <a:pPr marL="171450" indent="-171450">
              <a:buFontTx/>
              <a:buChar char="-"/>
            </a:pPr>
            <a:r>
              <a:rPr lang="en-US" dirty="0"/>
              <a:t>Software Platforms:</a:t>
            </a:r>
          </a:p>
          <a:p>
            <a:pPr marL="628650" lvl="1" indent="-171450">
              <a:buFontTx/>
              <a:buChar char="-"/>
            </a:pPr>
            <a:r>
              <a:rPr lang="en-US" dirty="0" err="1"/>
              <a:t>EdgeX</a:t>
            </a:r>
            <a:r>
              <a:rPr lang="en-US" dirty="0"/>
              <a:t> Foundry (IoT Edge Computing)Azure IoT Edge, AWS IoT Greengrass (Cloud Integration)Siemens </a:t>
            </a:r>
            <a:r>
              <a:rPr lang="en-US" dirty="0" err="1"/>
              <a:t>MindSphere</a:t>
            </a:r>
            <a:r>
              <a:rPr lang="en-US" dirty="0"/>
              <a:t> (Industrial IoT)</a:t>
            </a:r>
          </a:p>
          <a:p>
            <a:pPr marL="171450" indent="-171450">
              <a:buFontTx/>
              <a:buChar char="-"/>
            </a:pPr>
            <a:r>
              <a:rPr lang="en-US" dirty="0"/>
              <a:t>APIs: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Azure IoT Hub, AWS IoT APIs (Device Management)OPC UA (Secure Data Exchange for OT/</a:t>
            </a:r>
            <a:r>
              <a:rPr lang="en-US" dirty="0" err="1"/>
              <a:t>IIoT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Applications: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SCADA Systems (Ignition, Wonderware)Manufacturing Platforms (</a:t>
            </a:r>
            <a:r>
              <a:rPr lang="en-US" dirty="0" err="1"/>
              <a:t>ThingWorx</a:t>
            </a:r>
            <a:r>
              <a:rPr lang="en-US" dirty="0"/>
              <a:t>, GE Predix)MQTT Brokers (</a:t>
            </a:r>
            <a:r>
              <a:rPr lang="en-US" dirty="0" err="1"/>
              <a:t>Mosquitto</a:t>
            </a:r>
            <a:r>
              <a:rPr lang="en-US" dirty="0"/>
              <a:t>, </a:t>
            </a:r>
            <a:r>
              <a:rPr lang="en-US" dirty="0" err="1"/>
              <a:t>HiveMQ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351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D29CB0-5522-4696-44E5-BCEABF5D2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pic>
        <p:nvPicPr>
          <p:cNvPr id="4098" name="Picture 2" descr="Scan Results shows zeros, but task report lists all discovered  vulnerabilities - Greenbone Community Edition - Greenbone Community Forum">
            <a:extLst>
              <a:ext uri="{FF2B5EF4-FFF2-40B4-BE49-F238E27FC236}">
                <a16:creationId xmlns:a16="http://schemas.microsoft.com/office/drawing/2014/main" id="{A7637D71-E277-6096-5A8F-8E99C6DB1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" y="473075"/>
            <a:ext cx="11973571" cy="51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6B6045-CDC4-90D4-59E6-C8C93CF8072E}"/>
                  </a:ext>
                </a:extLst>
              </p14:cNvPr>
              <p14:cNvContentPartPr/>
              <p14:nvPr/>
            </p14:nvContentPartPr>
            <p14:xfrm>
              <a:off x="231330" y="1359150"/>
              <a:ext cx="1778400" cy="3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6B6045-CDC4-90D4-59E6-C8C93CF807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690" y="1296510"/>
                <a:ext cx="1904040" cy="1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0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D29CB0-5522-4696-44E5-BCEABF5D2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pic>
        <p:nvPicPr>
          <p:cNvPr id="3074" name="Picture 2" descr="Leveraging the API - Advanced Password Management – Login VSI">
            <a:extLst>
              <a:ext uri="{FF2B5EF4-FFF2-40B4-BE49-F238E27FC236}">
                <a16:creationId xmlns:a16="http://schemas.microsoft.com/office/drawing/2014/main" id="{866DA0E3-9356-BC9F-6D7A-2241B5E8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6" y="600075"/>
            <a:ext cx="11199504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CF702B-2B88-DEB5-3AE3-1D3D372FFDF3}"/>
                  </a:ext>
                </a:extLst>
              </p14:cNvPr>
              <p14:cNvContentPartPr/>
              <p14:nvPr/>
            </p14:nvContentPartPr>
            <p14:xfrm>
              <a:off x="1236090" y="655710"/>
              <a:ext cx="1612080" cy="4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CF702B-2B88-DEB5-3AE3-1D3D372FF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3090" y="593070"/>
                <a:ext cx="17377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798796-D85C-CAAB-96AE-06880F2E5586}"/>
                  </a:ext>
                </a:extLst>
              </p14:cNvPr>
              <p14:cNvContentPartPr/>
              <p14:nvPr/>
            </p14:nvContentPartPr>
            <p14:xfrm>
              <a:off x="551010" y="1654710"/>
              <a:ext cx="2677680" cy="148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798796-D85C-CAAB-96AE-06880F2E55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890" y="1648590"/>
                <a:ext cx="2689920" cy="14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7F7E25-4F5D-F612-3ECD-1DAEB4E2E362}"/>
                  </a:ext>
                </a:extLst>
              </p14:cNvPr>
              <p14:cNvContentPartPr/>
              <p14:nvPr/>
            </p14:nvContentPartPr>
            <p14:xfrm>
              <a:off x="3542970" y="2275350"/>
              <a:ext cx="619200" cy="153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7F7E25-4F5D-F612-3ECD-1DAEB4E2E3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6850" y="2269230"/>
                <a:ext cx="6314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971C20-2D80-1E7D-483A-B520280D710F}"/>
                  </a:ext>
                </a:extLst>
              </p14:cNvPr>
              <p14:cNvContentPartPr/>
              <p14:nvPr/>
            </p14:nvContentPartPr>
            <p14:xfrm>
              <a:off x="4209690" y="2142870"/>
              <a:ext cx="374400" cy="36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971C20-2D80-1E7D-483A-B520280D71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570" y="2136750"/>
                <a:ext cx="3866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EDFC56-268D-CC20-77D8-8E462349D0CE}"/>
                  </a:ext>
                </a:extLst>
              </p14:cNvPr>
              <p14:cNvContentPartPr/>
              <p14:nvPr/>
            </p14:nvContentPartPr>
            <p14:xfrm>
              <a:off x="4393290" y="2095350"/>
              <a:ext cx="435960" cy="1053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EDFC56-268D-CC20-77D8-8E462349D0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7170" y="2089230"/>
                <a:ext cx="44820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35EB3D-8C41-7A72-6060-5A78A37D6F66}"/>
                  </a:ext>
                </a:extLst>
              </p14:cNvPr>
              <p14:cNvContentPartPr/>
              <p14:nvPr/>
            </p14:nvContentPartPr>
            <p14:xfrm>
              <a:off x="5038050" y="2172390"/>
              <a:ext cx="10080" cy="389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35EB3D-8C41-7A72-6060-5A78A37D6F6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1930" y="2166270"/>
                <a:ext cx="22320" cy="40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B115E8C-9EEF-1428-E51D-7DC21E4BA064}"/>
              </a:ext>
            </a:extLst>
          </p:cNvPr>
          <p:cNvGrpSpPr/>
          <p:nvPr/>
        </p:nvGrpSpPr>
        <p:grpSpPr>
          <a:xfrm>
            <a:off x="5333610" y="1990230"/>
            <a:ext cx="1869120" cy="533160"/>
            <a:chOff x="5333610" y="1990230"/>
            <a:chExt cx="186912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965D16A-FBBC-01AE-4D18-70FA8997A9B3}"/>
                    </a:ext>
                  </a:extLst>
                </p14:cNvPr>
                <p14:cNvContentPartPr/>
                <p14:nvPr/>
              </p14:nvContentPartPr>
              <p14:xfrm>
                <a:off x="5333610" y="2076270"/>
                <a:ext cx="360" cy="447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965D16A-FBBC-01AE-4D18-70FA8997A9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27490" y="2070150"/>
                  <a:ext cx="126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5866F1-FAFB-60B4-9693-38DFC5146F8A}"/>
                    </a:ext>
                  </a:extLst>
                </p14:cNvPr>
                <p14:cNvContentPartPr/>
                <p14:nvPr/>
              </p14:nvContentPartPr>
              <p14:xfrm>
                <a:off x="5352690" y="2017230"/>
                <a:ext cx="342360" cy="363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5866F1-FAFB-60B4-9693-38DFC5146F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46570" y="2011110"/>
                  <a:ext cx="3546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6B2CBB-0E33-FE8F-854E-3F95BB5526CD}"/>
                    </a:ext>
                  </a:extLst>
                </p14:cNvPr>
                <p14:cNvContentPartPr/>
                <p14:nvPr/>
              </p14:nvContentPartPr>
              <p14:xfrm>
                <a:off x="5419290" y="2323950"/>
                <a:ext cx="247680" cy="177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6B2CBB-0E33-FE8F-854E-3F95BB5526C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13170" y="2317830"/>
                  <a:ext cx="259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FD7D4D-B6D1-27EC-6302-44939D7B5EDB}"/>
                    </a:ext>
                  </a:extLst>
                </p14:cNvPr>
                <p14:cNvContentPartPr/>
                <p14:nvPr/>
              </p14:nvContentPartPr>
              <p14:xfrm>
                <a:off x="5913570" y="2123430"/>
                <a:ext cx="11160" cy="313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FD7D4D-B6D1-27EC-6302-44939D7B5E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07450" y="2117310"/>
                  <a:ext cx="23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3D0DFA-A092-25F8-D7EC-005DF30066E4}"/>
                    </a:ext>
                  </a:extLst>
                </p14:cNvPr>
                <p14:cNvContentPartPr/>
                <p14:nvPr/>
              </p14:nvContentPartPr>
              <p14:xfrm>
                <a:off x="5933730" y="2050710"/>
                <a:ext cx="240840" cy="6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3D0DFA-A092-25F8-D7EC-005DF30066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27610" y="2044590"/>
                  <a:ext cx="253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2360AD-F523-04CB-9850-628994D7755E}"/>
                    </a:ext>
                  </a:extLst>
                </p14:cNvPr>
                <p14:cNvContentPartPr/>
                <p14:nvPr/>
              </p14:nvContentPartPr>
              <p14:xfrm>
                <a:off x="5895570" y="2304510"/>
                <a:ext cx="256320" cy="1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2360AD-F523-04CB-9850-628994D7755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89450" y="2298390"/>
                  <a:ext cx="268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C4D185-C5A1-79CD-4A30-35E037005B33}"/>
                    </a:ext>
                  </a:extLst>
                </p14:cNvPr>
                <p14:cNvContentPartPr/>
                <p14:nvPr/>
              </p14:nvContentPartPr>
              <p14:xfrm>
                <a:off x="5848050" y="2495310"/>
                <a:ext cx="361080" cy="19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C4D185-C5A1-79CD-4A30-35E037005B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41930" y="2489190"/>
                  <a:ext cx="373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E2B9BE-B732-E6A6-9F9D-30E9190CEEB6}"/>
                    </a:ext>
                  </a:extLst>
                </p14:cNvPr>
                <p14:cNvContentPartPr/>
                <p14:nvPr/>
              </p14:nvContentPartPr>
              <p14:xfrm>
                <a:off x="6260250" y="2001750"/>
                <a:ext cx="273960" cy="446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E2B9BE-B732-E6A6-9F9D-30E9190CEE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54130" y="1995630"/>
                  <a:ext cx="2862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ED83E3-B3B7-3097-FE3D-C6B8D3FC32FA}"/>
                    </a:ext>
                  </a:extLst>
                </p14:cNvPr>
                <p14:cNvContentPartPr/>
                <p14:nvPr/>
              </p14:nvContentPartPr>
              <p14:xfrm>
                <a:off x="6745530" y="1990230"/>
                <a:ext cx="17280" cy="32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ED83E3-B3B7-3097-FE3D-C6B8D3FC32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39410" y="1984110"/>
                  <a:ext cx="29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C3E7414-ECFE-00DC-A7E4-ADEF40F66004}"/>
                    </a:ext>
                  </a:extLst>
                </p14:cNvPr>
                <p14:cNvContentPartPr/>
                <p14:nvPr/>
              </p14:nvContentPartPr>
              <p14:xfrm>
                <a:off x="6733650" y="244743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C3E7414-ECFE-00DC-A7E4-ADEF40F660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27530" y="24413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521664-9F87-0229-FA80-FBE93148A2CF}"/>
                    </a:ext>
                  </a:extLst>
                </p14:cNvPr>
                <p14:cNvContentPartPr/>
                <p14:nvPr/>
              </p14:nvContentPartPr>
              <p14:xfrm>
                <a:off x="6952890" y="2009310"/>
                <a:ext cx="38880" cy="304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521664-9F87-0229-FA80-FBE93148A2C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46770" y="2003190"/>
                  <a:ext cx="51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F87820-9ED5-1803-A326-89ABC2C3073A}"/>
                    </a:ext>
                  </a:extLst>
                </p14:cNvPr>
                <p14:cNvContentPartPr/>
                <p14:nvPr/>
              </p14:nvContentPartPr>
              <p14:xfrm>
                <a:off x="6952890" y="245715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F87820-9ED5-1803-A326-89ABC2C307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46770" y="245103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F511F5-F46A-593E-E2BF-9239D93FAB18}"/>
                    </a:ext>
                  </a:extLst>
                </p14:cNvPr>
                <p14:cNvContentPartPr/>
                <p14:nvPr/>
              </p14:nvContentPartPr>
              <p14:xfrm>
                <a:off x="7175730" y="2019030"/>
                <a:ext cx="27000" cy="29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F511F5-F46A-593E-E2BF-9239D93FAB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69610" y="2012910"/>
                  <a:ext cx="39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2D2AF2-14EB-3230-52E5-40F595740ED8}"/>
                    </a:ext>
                  </a:extLst>
                </p14:cNvPr>
                <p14:cNvContentPartPr/>
                <p14:nvPr/>
              </p14:nvContentPartPr>
              <p14:xfrm>
                <a:off x="7171770" y="2457150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2D2AF2-14EB-3230-52E5-40F595740ED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5650" y="245103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145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7" y="518137"/>
            <a:ext cx="7200800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Ransomware Windows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35037" y="1544637"/>
            <a:ext cx="7200900" cy="232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endParaRPr lang="en-US" dirty="0"/>
          </a:p>
        </p:txBody>
      </p:sp>
      <p:pic>
        <p:nvPicPr>
          <p:cNvPr id="6146" name="Picture 2" descr="17 Ransomware Examples &amp; How They Occurred | UpGuard">
            <a:extLst>
              <a:ext uri="{FF2B5EF4-FFF2-40B4-BE49-F238E27FC236}">
                <a16:creationId xmlns:a16="http://schemas.microsoft.com/office/drawing/2014/main" id="{F2880CFC-5046-2CA2-E597-EB941EC1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271588"/>
            <a:ext cx="5715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8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0357E-2A18-741F-07AB-8EDF9A6D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0"/>
              <a:t>&lt;#&gt;   ISC EAST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127204-B395-F394-DEE5-FDFFF099E57E}"/>
              </a:ext>
            </a:extLst>
          </p:cNvPr>
          <p:cNvSpPr txBox="1">
            <a:spLocks/>
          </p:cNvSpPr>
          <p:nvPr/>
        </p:nvSpPr>
        <p:spPr>
          <a:xfrm>
            <a:off x="335037" y="518137"/>
            <a:ext cx="7200800" cy="671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Ransomware Linux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05BE2F-2B7A-95DC-4D51-73869136EA7A}"/>
              </a:ext>
            </a:extLst>
          </p:cNvPr>
          <p:cNvSpPr txBox="1">
            <a:spLocks/>
          </p:cNvSpPr>
          <p:nvPr/>
        </p:nvSpPr>
        <p:spPr>
          <a:xfrm>
            <a:off x="335037" y="1544637"/>
            <a:ext cx="7200900" cy="232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endParaRPr lang="en-US" dirty="0"/>
          </a:p>
        </p:txBody>
      </p:sp>
      <p:pic>
        <p:nvPicPr>
          <p:cNvPr id="7170" name="Picture 2" descr="RTM Locker Ransomware as a Service (RaaS) Now on Linux - Uptycs">
            <a:extLst>
              <a:ext uri="{FF2B5EF4-FFF2-40B4-BE49-F238E27FC236}">
                <a16:creationId xmlns:a16="http://schemas.microsoft.com/office/drawing/2014/main" id="{42041C82-694B-8846-8F56-4CED9AEA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1102146"/>
            <a:ext cx="10582275" cy="55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3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Props1.xml><?xml version="1.0" encoding="utf-8"?>
<ds:datastoreItem xmlns:ds="http://schemas.openxmlformats.org/officeDocument/2006/customXml" ds:itemID="{4CDD8F5A-9383-4063-A831-A0230CB12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D2C503-9EDA-436E-904E-BAC26A5F3927}"/>
</file>

<file path=customXml/itemProps3.xml><?xml version="1.0" encoding="utf-8"?>
<ds:datastoreItem xmlns:ds="http://schemas.openxmlformats.org/officeDocument/2006/customXml" ds:itemID="{3BB61F49-CDF6-456B-B537-AD233770390A}">
  <ds:schemaRefs>
    <ds:schemaRef ds:uri="205e6434-0814-40a8-9c4d-fb239fc2d4a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3f3ae2f8-ee4c-486b-9f52-cfe2b9d6c57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9386</TotalTime>
  <Words>1525</Words>
  <Application>Microsoft Office PowerPoint</Application>
  <PresentationFormat>Widescreen</PresentationFormat>
  <Paragraphs>126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Lato</vt:lpstr>
      <vt:lpstr>Office Theme</vt:lpstr>
      <vt:lpstr>Custom Design</vt:lpstr>
      <vt:lpstr>Ransomware Goes Physical: How Cyber Threats Can Disrupt Facilities and Critical Systems</vt:lpstr>
      <vt:lpstr>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Ferrer, Mayu (RX-MNL)</dc:creator>
  <cp:lastModifiedBy>Will Knehr</cp:lastModifiedBy>
  <cp:revision>5</cp:revision>
  <dcterms:created xsi:type="dcterms:W3CDTF">2024-05-24T13:59:25Z</dcterms:created>
  <dcterms:modified xsi:type="dcterms:W3CDTF">2024-11-07T16:03:40Z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  <property fmtid="{D5CDD505-2E9C-101B-9397-08002B2CF9AE}" pid="4" name="MSIP_Label_674c354c-272b-48bb-a258-e0eac1bcf848_Enabled">
    <vt:lpwstr>true</vt:lpwstr>
  </property>
  <property fmtid="{D5CDD505-2E9C-101B-9397-08002B2CF9AE}" pid="5" name="MSIP_Label_674c354c-272b-48bb-a258-e0eac1bcf848_SetDate">
    <vt:lpwstr>2024-10-22T15:56:24Z</vt:lpwstr>
  </property>
  <property fmtid="{D5CDD505-2E9C-101B-9397-08002B2CF9AE}" pid="6" name="MSIP_Label_674c354c-272b-48bb-a258-e0eac1bcf848_Method">
    <vt:lpwstr>Standard</vt:lpwstr>
  </property>
  <property fmtid="{D5CDD505-2E9C-101B-9397-08002B2CF9AE}" pid="7" name="MSIP_Label_674c354c-272b-48bb-a258-e0eac1bcf848_Name">
    <vt:lpwstr>defa4170-0d19-0005-0004-bc88714345d2</vt:lpwstr>
  </property>
  <property fmtid="{D5CDD505-2E9C-101B-9397-08002B2CF9AE}" pid="8" name="MSIP_Label_674c354c-272b-48bb-a258-e0eac1bcf848_SiteId">
    <vt:lpwstr>d1896408-45c6-4f6b-80f8-57b4b59a9d3e</vt:lpwstr>
  </property>
  <property fmtid="{D5CDD505-2E9C-101B-9397-08002B2CF9AE}" pid="9" name="MSIP_Label_674c354c-272b-48bb-a258-e0eac1bcf848_ActionId">
    <vt:lpwstr>98a1a7ac-1def-4ed2-a536-4331e3572fd5</vt:lpwstr>
  </property>
  <property fmtid="{D5CDD505-2E9C-101B-9397-08002B2CF9AE}" pid="10" name="MSIP_Label_674c354c-272b-48bb-a258-e0eac1bcf848_ContentBits">
    <vt:lpwstr>0</vt:lpwstr>
  </property>
</Properties>
</file>