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Play"/>
      <p:regular r:id="rId8"/>
      <p:bold r:id="rId9"/>
    </p:embeddedFont>
    <p:embeddedFont>
      <p:font typeface="La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hhPRa5clD5zAAqlNhasiN3Ibr/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Lato-boldItalic.fntdata"/><Relationship Id="rId8" Type="http://schemas.openxmlformats.org/officeDocument/2006/relationships/font" Target="fonts/Play-regular.fntdata"/><Relationship Id="rId3" Type="http://schemas.openxmlformats.org/officeDocument/2006/relationships/slideMaster" Target="slideMasters/slideMaster1.xml"/><Relationship Id="rId12" Type="http://schemas.openxmlformats.org/officeDocument/2006/relationships/font" Target="fonts/Lato-italic.fntdata"/><Relationship Id="rId7" Type="http://schemas.openxmlformats.org/officeDocument/2006/relationships/slide" Target="slides/slide3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1" Type="http://schemas.openxmlformats.org/officeDocument/2006/relationships/font" Target="fonts/Lato-bold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font" Target="fonts/Lato-regular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Play-bold.fntdata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149ca18034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g3149ca18034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96987" y="2785606"/>
            <a:ext cx="7200801" cy="1143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96987" y="4077865"/>
            <a:ext cx="7200901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696987" y="2785606"/>
            <a:ext cx="7200801" cy="1143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body"/>
          </p:nvPr>
        </p:nvSpPr>
        <p:spPr>
          <a:xfrm>
            <a:off x="696987" y="4077865"/>
            <a:ext cx="7200901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6"/>
          <p:cNvSpPr/>
          <p:nvPr>
            <p:ph idx="2" type="pic"/>
          </p:nvPr>
        </p:nvSpPr>
        <p:spPr>
          <a:xfrm>
            <a:off x="8361261" y="1733738"/>
            <a:ext cx="3371585" cy="3390524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1227436" y="2679313"/>
            <a:ext cx="933759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lay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1227436" y="4528794"/>
            <a:ext cx="5729418" cy="1377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733167" y="2580459"/>
            <a:ext cx="5729417" cy="1655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lay"/>
              <a:buNone/>
              <a:defRPr sz="48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733167" y="4429940"/>
            <a:ext cx="5729417" cy="1377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/>
          <p:nvPr>
            <p:ph idx="2" type="pic"/>
          </p:nvPr>
        </p:nvSpPr>
        <p:spPr>
          <a:xfrm>
            <a:off x="7498080" y="-627016"/>
            <a:ext cx="7735829" cy="815122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696987" y="2785606"/>
            <a:ext cx="7200801" cy="1143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696987" y="4077865"/>
            <a:ext cx="7200901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696987" y="2785606"/>
            <a:ext cx="7200801" cy="1143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96987" y="4077865"/>
            <a:ext cx="7200901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8D6"/>
              </a:buClr>
              <a:buSzPts val="1200"/>
              <a:buFont typeface="Lato"/>
              <a:buNone/>
              <a:defRPr i="1" sz="1200">
                <a:solidFill>
                  <a:srgbClr val="B3C8D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/>
          <p:nvPr>
            <p:ph idx="2" type="pic"/>
          </p:nvPr>
        </p:nvSpPr>
        <p:spPr>
          <a:xfrm>
            <a:off x="9049915" y="981521"/>
            <a:ext cx="2592289" cy="93610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1A3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A3B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1A3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>
            <p:ph type="title"/>
          </p:nvPr>
        </p:nvSpPr>
        <p:spPr>
          <a:xfrm>
            <a:off x="696987" y="2785606"/>
            <a:ext cx="8923247" cy="1143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90"/>
              <a:buFont typeface="Play"/>
              <a:buNone/>
            </a:pPr>
            <a:r>
              <a:rPr lang="en-US" sz="3690"/>
              <a:t>Proactive Security for Safer Campuses: The AI Difference</a:t>
            </a:r>
            <a:endParaRPr/>
          </a:p>
        </p:txBody>
      </p:sp>
      <p:sp>
        <p:nvSpPr>
          <p:cNvPr id="46" name="Google Shape;46;p1"/>
          <p:cNvSpPr txBox="1"/>
          <p:nvPr>
            <p:ph idx="1" type="body"/>
          </p:nvPr>
        </p:nvSpPr>
        <p:spPr>
          <a:xfrm>
            <a:off x="696974" y="4077875"/>
            <a:ext cx="76500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8D6"/>
              </a:buClr>
              <a:buSzPts val="1480"/>
              <a:buNone/>
            </a:pPr>
            <a:r>
              <a:rPr i="0" lang="en-US" sz="1600"/>
              <a:t>Bill Wikstrom, Senior Director - Portfolio Security New York, Brookfield Properties</a:t>
            </a:r>
            <a:endParaRPr i="0" sz="1600"/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C8D6"/>
              </a:buClr>
              <a:buSzPts val="1480"/>
              <a:buNone/>
            </a:pPr>
            <a:r>
              <a:rPr i="0" lang="en-US" sz="1600"/>
              <a:t>Rehan Reddy, Principal - Converged Security, TikTok U.S.D.S.</a:t>
            </a:r>
            <a:endParaRPr i="0" sz="1600"/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3C8D6"/>
              </a:buClr>
              <a:buSzPts val="1480"/>
              <a:buNone/>
            </a:pPr>
            <a:r>
              <a:rPr i="0" lang="en-US" sz="1600"/>
              <a:t>Vikesh Khanna, CTO &amp; Co-founder, Ambient.ai</a:t>
            </a:r>
            <a:endParaRPr i="0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bient_white.png" id="51" name="Google Shape;51;g3149ca1803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0502" y="3290304"/>
            <a:ext cx="3950841" cy="104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3149ca18034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878" y="3420725"/>
            <a:ext cx="3532396" cy="78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3149ca18034_0_1"/>
          <p:cNvPicPr preferRelativeResize="0"/>
          <p:nvPr/>
        </p:nvPicPr>
        <p:blipFill rotWithShape="1">
          <a:blip r:embed="rId5">
            <a:alphaModFix/>
          </a:blip>
          <a:srcRect b="26520" l="18336" r="18607" t="24256"/>
          <a:stretch/>
        </p:blipFill>
        <p:spPr>
          <a:xfrm>
            <a:off x="484950" y="3017821"/>
            <a:ext cx="2324450" cy="12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3149ca18034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350" y="4338475"/>
            <a:ext cx="2300288" cy="30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/>
        </p:nvSpPr>
        <p:spPr>
          <a:xfrm>
            <a:off x="1196579" y="1744416"/>
            <a:ext cx="9542809" cy="1094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Play"/>
              <a:buNone/>
            </a:pPr>
            <a:r>
              <a:rPr b="1" i="0" lang="en-US" sz="6600" u="none" cap="none" strike="noStrik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Thank you for joining!</a:t>
            </a:r>
            <a:endParaRPr/>
          </a:p>
        </p:txBody>
      </p:sp>
      <p:cxnSp>
        <p:nvCxnSpPr>
          <p:cNvPr id="60" name="Google Shape;60;p3"/>
          <p:cNvCxnSpPr/>
          <p:nvPr/>
        </p:nvCxnSpPr>
        <p:spPr>
          <a:xfrm>
            <a:off x="5128161" y="3274857"/>
            <a:ext cx="1935678" cy="1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1" name="Google Shape;61;p3"/>
          <p:cNvSpPr txBox="1"/>
          <p:nvPr/>
        </p:nvSpPr>
        <p:spPr>
          <a:xfrm>
            <a:off x="1196579" y="188665"/>
            <a:ext cx="9542809" cy="1005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Q&amp;A</a:t>
            </a:r>
            <a:endParaRPr/>
          </a:p>
        </p:txBody>
      </p:sp>
      <p:pic>
        <p:nvPicPr>
          <p:cNvPr descr="Picture 5"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411" y="4180642"/>
            <a:ext cx="2551178" cy="255117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2982467" y="3451704"/>
            <a:ext cx="5971033" cy="65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Please scan the QR code below to complete our survey and share your thoughts and experiences.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B1A3B"/>
      </a:dk1>
      <a:lt1>
        <a:srgbClr val="3B3830"/>
      </a:lt1>
      <a:dk2>
        <a:srgbClr val="A7A7A7"/>
      </a:dk2>
      <a:lt2>
        <a:srgbClr val="535353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310A1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310A1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Props1.xml><?xml version="1.0" encoding="utf-8"?>
<ds:datastoreItem xmlns:ds="http://schemas.openxmlformats.org/officeDocument/2006/customXml" ds:itemID="{752BF8D1-367B-463F-B8CD-528629F2F7D7}"/>
</file>

<file path=customXml/itemProps2.xml><?xml version="1.0" encoding="utf-8"?>
<ds:datastoreItem xmlns:ds="http://schemas.openxmlformats.org/officeDocument/2006/customXml" ds:itemID="{BE82BF8B-6653-466C-ABB0-349909C12717}"/>
</file>

<file path=customXml/itemProps3.xml><?xml version="1.0" encoding="utf-8"?>
<ds:datastoreItem xmlns:ds="http://schemas.openxmlformats.org/officeDocument/2006/customXml" ds:itemID="{B3E66A02-E822-4FA3-988D-9BD9D133A7E0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0x010100AE1364EED3B10D4D9E558B83D77EB8E7</vt:lpwstr>
  </property>
</Properties>
</file>