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666" r:id="rId5"/>
    <p:sldMasterId id="2147483672" r:id="rId6"/>
    <p:sldMasterId id="2147483648" r:id="rId7"/>
  </p:sldMasterIdLst>
  <p:notesMasterIdLst>
    <p:notesMasterId r:id="rId43"/>
  </p:notesMasterIdLst>
  <p:sldIdLst>
    <p:sldId id="276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27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5372" autoAdjust="0"/>
  </p:normalViewPr>
  <p:slideViewPr>
    <p:cSldViewPr snapToGrid="0">
      <p:cViewPr varScale="1">
        <p:scale>
          <a:sx n="64" d="100"/>
          <a:sy n="64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LeBlanc" userId="20b6a643-e0fe-415a-a041-1c61d7af3ee8" providerId="ADAL" clId="{6119FE37-9E34-4F5F-8269-AB51371B1332}"/>
    <pc:docChg chg="addSld delSld modSld addMainMaster modMainMaster">
      <pc:chgData name="Tom LeBlanc" userId="20b6a643-e0fe-415a-a041-1c61d7af3ee8" providerId="ADAL" clId="{6119FE37-9E34-4F5F-8269-AB51371B1332}" dt="2024-11-07T15:57:44.542" v="65" actId="2696"/>
      <pc:docMkLst>
        <pc:docMk/>
      </pc:docMkLst>
      <pc:sldChg chg="del">
        <pc:chgData name="Tom LeBlanc" userId="20b6a643-e0fe-415a-a041-1c61d7af3ee8" providerId="ADAL" clId="{6119FE37-9E34-4F5F-8269-AB51371B1332}" dt="2024-11-07T15:57:44.542" v="65" actId="2696"/>
        <pc:sldMkLst>
          <pc:docMk/>
          <pc:sldMk cId="1488649446" sldId="272"/>
        </pc:sldMkLst>
      </pc:sldChg>
      <pc:sldChg chg="del">
        <pc:chgData name="Tom LeBlanc" userId="20b6a643-e0fe-415a-a041-1c61d7af3ee8" providerId="ADAL" clId="{6119FE37-9E34-4F5F-8269-AB51371B1332}" dt="2024-11-07T15:57:37.239" v="64" actId="2696"/>
        <pc:sldMkLst>
          <pc:docMk/>
          <pc:sldMk cId="4131973052" sldId="277"/>
        </pc:sldMkLst>
      </pc:sldChg>
      <pc:sldChg chg="add">
        <pc:chgData name="Tom LeBlanc" userId="20b6a643-e0fe-415a-a041-1c61d7af3ee8" providerId="ADAL" clId="{6119FE37-9E34-4F5F-8269-AB51371B1332}" dt="2024-11-07T14:55:00.431" v="1"/>
        <pc:sldMkLst>
          <pc:docMk/>
          <pc:sldMk cId="1079519721" sldId="279"/>
        </pc:sldMkLst>
      </pc:sldChg>
      <pc:sldChg chg="add">
        <pc:chgData name="Tom LeBlanc" userId="20b6a643-e0fe-415a-a041-1c61d7af3ee8" providerId="ADAL" clId="{6119FE37-9E34-4F5F-8269-AB51371B1332}" dt="2024-11-07T14:55:04.464" v="3"/>
        <pc:sldMkLst>
          <pc:docMk/>
          <pc:sldMk cId="663578201" sldId="280"/>
        </pc:sldMkLst>
      </pc:sldChg>
      <pc:sldChg chg="add">
        <pc:chgData name="Tom LeBlanc" userId="20b6a643-e0fe-415a-a041-1c61d7af3ee8" providerId="ADAL" clId="{6119FE37-9E34-4F5F-8269-AB51371B1332}" dt="2024-11-07T14:55:07.614" v="5"/>
        <pc:sldMkLst>
          <pc:docMk/>
          <pc:sldMk cId="3583620833" sldId="281"/>
        </pc:sldMkLst>
      </pc:sldChg>
      <pc:sldChg chg="add">
        <pc:chgData name="Tom LeBlanc" userId="20b6a643-e0fe-415a-a041-1c61d7af3ee8" providerId="ADAL" clId="{6119FE37-9E34-4F5F-8269-AB51371B1332}" dt="2024-11-07T14:55:10.272" v="7"/>
        <pc:sldMkLst>
          <pc:docMk/>
          <pc:sldMk cId="3581978445" sldId="282"/>
        </pc:sldMkLst>
      </pc:sldChg>
      <pc:sldChg chg="add">
        <pc:chgData name="Tom LeBlanc" userId="20b6a643-e0fe-415a-a041-1c61d7af3ee8" providerId="ADAL" clId="{6119FE37-9E34-4F5F-8269-AB51371B1332}" dt="2024-11-07T14:55:12.261" v="9"/>
        <pc:sldMkLst>
          <pc:docMk/>
          <pc:sldMk cId="1592008680" sldId="283"/>
        </pc:sldMkLst>
      </pc:sldChg>
      <pc:sldChg chg="add">
        <pc:chgData name="Tom LeBlanc" userId="20b6a643-e0fe-415a-a041-1c61d7af3ee8" providerId="ADAL" clId="{6119FE37-9E34-4F5F-8269-AB51371B1332}" dt="2024-11-07T14:55:14.928" v="11"/>
        <pc:sldMkLst>
          <pc:docMk/>
          <pc:sldMk cId="2536182500" sldId="284"/>
        </pc:sldMkLst>
      </pc:sldChg>
      <pc:sldChg chg="add">
        <pc:chgData name="Tom LeBlanc" userId="20b6a643-e0fe-415a-a041-1c61d7af3ee8" providerId="ADAL" clId="{6119FE37-9E34-4F5F-8269-AB51371B1332}" dt="2024-11-07T14:55:18.637" v="13"/>
        <pc:sldMkLst>
          <pc:docMk/>
          <pc:sldMk cId="1261064389" sldId="285"/>
        </pc:sldMkLst>
      </pc:sldChg>
      <pc:sldChg chg="add">
        <pc:chgData name="Tom LeBlanc" userId="20b6a643-e0fe-415a-a041-1c61d7af3ee8" providerId="ADAL" clId="{6119FE37-9E34-4F5F-8269-AB51371B1332}" dt="2024-11-07T14:55:24.118" v="15"/>
        <pc:sldMkLst>
          <pc:docMk/>
          <pc:sldMk cId="190264326" sldId="286"/>
        </pc:sldMkLst>
      </pc:sldChg>
      <pc:sldChg chg="add">
        <pc:chgData name="Tom LeBlanc" userId="20b6a643-e0fe-415a-a041-1c61d7af3ee8" providerId="ADAL" clId="{6119FE37-9E34-4F5F-8269-AB51371B1332}" dt="2024-11-07T14:55:31.128" v="17"/>
        <pc:sldMkLst>
          <pc:docMk/>
          <pc:sldMk cId="726270901" sldId="287"/>
        </pc:sldMkLst>
      </pc:sldChg>
      <pc:sldChg chg="add">
        <pc:chgData name="Tom LeBlanc" userId="20b6a643-e0fe-415a-a041-1c61d7af3ee8" providerId="ADAL" clId="{6119FE37-9E34-4F5F-8269-AB51371B1332}" dt="2024-11-07T14:55:34.089" v="19"/>
        <pc:sldMkLst>
          <pc:docMk/>
          <pc:sldMk cId="759983800" sldId="288"/>
        </pc:sldMkLst>
      </pc:sldChg>
      <pc:sldChg chg="add">
        <pc:chgData name="Tom LeBlanc" userId="20b6a643-e0fe-415a-a041-1c61d7af3ee8" providerId="ADAL" clId="{6119FE37-9E34-4F5F-8269-AB51371B1332}" dt="2024-11-07T14:55:36.533" v="21"/>
        <pc:sldMkLst>
          <pc:docMk/>
          <pc:sldMk cId="3409776599" sldId="289"/>
        </pc:sldMkLst>
      </pc:sldChg>
      <pc:sldChg chg="add">
        <pc:chgData name="Tom LeBlanc" userId="20b6a643-e0fe-415a-a041-1c61d7af3ee8" providerId="ADAL" clId="{6119FE37-9E34-4F5F-8269-AB51371B1332}" dt="2024-11-07T14:55:42.262" v="23"/>
        <pc:sldMkLst>
          <pc:docMk/>
          <pc:sldMk cId="2284099549" sldId="290"/>
        </pc:sldMkLst>
      </pc:sldChg>
      <pc:sldChg chg="add">
        <pc:chgData name="Tom LeBlanc" userId="20b6a643-e0fe-415a-a041-1c61d7af3ee8" providerId="ADAL" clId="{6119FE37-9E34-4F5F-8269-AB51371B1332}" dt="2024-11-07T14:55:56.890" v="25"/>
        <pc:sldMkLst>
          <pc:docMk/>
          <pc:sldMk cId="1584146668" sldId="291"/>
        </pc:sldMkLst>
      </pc:sldChg>
      <pc:sldChg chg="add">
        <pc:chgData name="Tom LeBlanc" userId="20b6a643-e0fe-415a-a041-1c61d7af3ee8" providerId="ADAL" clId="{6119FE37-9E34-4F5F-8269-AB51371B1332}" dt="2024-11-07T14:55:59.022" v="27"/>
        <pc:sldMkLst>
          <pc:docMk/>
          <pc:sldMk cId="985366607" sldId="292"/>
        </pc:sldMkLst>
      </pc:sldChg>
      <pc:sldChg chg="add">
        <pc:chgData name="Tom LeBlanc" userId="20b6a643-e0fe-415a-a041-1c61d7af3ee8" providerId="ADAL" clId="{6119FE37-9E34-4F5F-8269-AB51371B1332}" dt="2024-11-07T14:56:02.346" v="29"/>
        <pc:sldMkLst>
          <pc:docMk/>
          <pc:sldMk cId="3985984749" sldId="293"/>
        </pc:sldMkLst>
      </pc:sldChg>
      <pc:sldChg chg="add">
        <pc:chgData name="Tom LeBlanc" userId="20b6a643-e0fe-415a-a041-1c61d7af3ee8" providerId="ADAL" clId="{6119FE37-9E34-4F5F-8269-AB51371B1332}" dt="2024-11-07T14:56:04.717" v="31"/>
        <pc:sldMkLst>
          <pc:docMk/>
          <pc:sldMk cId="1357843964" sldId="294"/>
        </pc:sldMkLst>
      </pc:sldChg>
      <pc:sldChg chg="add">
        <pc:chgData name="Tom LeBlanc" userId="20b6a643-e0fe-415a-a041-1c61d7af3ee8" providerId="ADAL" clId="{6119FE37-9E34-4F5F-8269-AB51371B1332}" dt="2024-11-07T14:56:07.964" v="33"/>
        <pc:sldMkLst>
          <pc:docMk/>
          <pc:sldMk cId="1242234888" sldId="295"/>
        </pc:sldMkLst>
      </pc:sldChg>
      <pc:sldChg chg="add">
        <pc:chgData name="Tom LeBlanc" userId="20b6a643-e0fe-415a-a041-1c61d7af3ee8" providerId="ADAL" clId="{6119FE37-9E34-4F5F-8269-AB51371B1332}" dt="2024-11-07T14:56:10.576" v="35"/>
        <pc:sldMkLst>
          <pc:docMk/>
          <pc:sldMk cId="2173380811" sldId="296"/>
        </pc:sldMkLst>
      </pc:sldChg>
      <pc:sldChg chg="add">
        <pc:chgData name="Tom LeBlanc" userId="20b6a643-e0fe-415a-a041-1c61d7af3ee8" providerId="ADAL" clId="{6119FE37-9E34-4F5F-8269-AB51371B1332}" dt="2024-11-07T14:56:13.352" v="37"/>
        <pc:sldMkLst>
          <pc:docMk/>
          <pc:sldMk cId="2962369537" sldId="297"/>
        </pc:sldMkLst>
      </pc:sldChg>
      <pc:sldChg chg="add">
        <pc:chgData name="Tom LeBlanc" userId="20b6a643-e0fe-415a-a041-1c61d7af3ee8" providerId="ADAL" clId="{6119FE37-9E34-4F5F-8269-AB51371B1332}" dt="2024-11-07T14:56:17.677" v="39"/>
        <pc:sldMkLst>
          <pc:docMk/>
          <pc:sldMk cId="3429305490" sldId="298"/>
        </pc:sldMkLst>
      </pc:sldChg>
      <pc:sldChg chg="add">
        <pc:chgData name="Tom LeBlanc" userId="20b6a643-e0fe-415a-a041-1c61d7af3ee8" providerId="ADAL" clId="{6119FE37-9E34-4F5F-8269-AB51371B1332}" dt="2024-11-07T14:56:21.121" v="41"/>
        <pc:sldMkLst>
          <pc:docMk/>
          <pc:sldMk cId="4133033312" sldId="299"/>
        </pc:sldMkLst>
      </pc:sldChg>
      <pc:sldChg chg="add">
        <pc:chgData name="Tom LeBlanc" userId="20b6a643-e0fe-415a-a041-1c61d7af3ee8" providerId="ADAL" clId="{6119FE37-9E34-4F5F-8269-AB51371B1332}" dt="2024-11-07T14:56:23.979" v="43"/>
        <pc:sldMkLst>
          <pc:docMk/>
          <pc:sldMk cId="2224148276" sldId="300"/>
        </pc:sldMkLst>
      </pc:sldChg>
      <pc:sldChg chg="add">
        <pc:chgData name="Tom LeBlanc" userId="20b6a643-e0fe-415a-a041-1c61d7af3ee8" providerId="ADAL" clId="{6119FE37-9E34-4F5F-8269-AB51371B1332}" dt="2024-11-07T14:56:26.550" v="45"/>
        <pc:sldMkLst>
          <pc:docMk/>
          <pc:sldMk cId="4206921210" sldId="301"/>
        </pc:sldMkLst>
      </pc:sldChg>
      <pc:sldChg chg="add">
        <pc:chgData name="Tom LeBlanc" userId="20b6a643-e0fe-415a-a041-1c61d7af3ee8" providerId="ADAL" clId="{6119FE37-9E34-4F5F-8269-AB51371B1332}" dt="2024-11-07T15:00:05.788" v="47"/>
        <pc:sldMkLst>
          <pc:docMk/>
          <pc:sldMk cId="3857276255" sldId="302"/>
        </pc:sldMkLst>
      </pc:sldChg>
      <pc:sldChg chg="add">
        <pc:chgData name="Tom LeBlanc" userId="20b6a643-e0fe-415a-a041-1c61d7af3ee8" providerId="ADAL" clId="{6119FE37-9E34-4F5F-8269-AB51371B1332}" dt="2024-11-07T15:00:09.522" v="49"/>
        <pc:sldMkLst>
          <pc:docMk/>
          <pc:sldMk cId="812223805" sldId="303"/>
        </pc:sldMkLst>
      </pc:sldChg>
      <pc:sldChg chg="add">
        <pc:chgData name="Tom LeBlanc" userId="20b6a643-e0fe-415a-a041-1c61d7af3ee8" providerId="ADAL" clId="{6119FE37-9E34-4F5F-8269-AB51371B1332}" dt="2024-11-07T15:00:14.828" v="51"/>
        <pc:sldMkLst>
          <pc:docMk/>
          <pc:sldMk cId="973074008" sldId="304"/>
        </pc:sldMkLst>
      </pc:sldChg>
      <pc:sldChg chg="add">
        <pc:chgData name="Tom LeBlanc" userId="20b6a643-e0fe-415a-a041-1c61d7af3ee8" providerId="ADAL" clId="{6119FE37-9E34-4F5F-8269-AB51371B1332}" dt="2024-11-07T15:00:18.259" v="53"/>
        <pc:sldMkLst>
          <pc:docMk/>
          <pc:sldMk cId="3254306645" sldId="305"/>
        </pc:sldMkLst>
      </pc:sldChg>
      <pc:sldChg chg="add">
        <pc:chgData name="Tom LeBlanc" userId="20b6a643-e0fe-415a-a041-1c61d7af3ee8" providerId="ADAL" clId="{6119FE37-9E34-4F5F-8269-AB51371B1332}" dt="2024-11-07T15:00:21.492" v="55"/>
        <pc:sldMkLst>
          <pc:docMk/>
          <pc:sldMk cId="1002250266" sldId="306"/>
        </pc:sldMkLst>
      </pc:sldChg>
      <pc:sldChg chg="add">
        <pc:chgData name="Tom LeBlanc" userId="20b6a643-e0fe-415a-a041-1c61d7af3ee8" providerId="ADAL" clId="{6119FE37-9E34-4F5F-8269-AB51371B1332}" dt="2024-11-07T15:00:24.282" v="57"/>
        <pc:sldMkLst>
          <pc:docMk/>
          <pc:sldMk cId="677945393" sldId="307"/>
        </pc:sldMkLst>
      </pc:sldChg>
      <pc:sldChg chg="add">
        <pc:chgData name="Tom LeBlanc" userId="20b6a643-e0fe-415a-a041-1c61d7af3ee8" providerId="ADAL" clId="{6119FE37-9E34-4F5F-8269-AB51371B1332}" dt="2024-11-07T15:00:27.272" v="59"/>
        <pc:sldMkLst>
          <pc:docMk/>
          <pc:sldMk cId="4009859860" sldId="308"/>
        </pc:sldMkLst>
      </pc:sldChg>
      <pc:sldChg chg="add">
        <pc:chgData name="Tom LeBlanc" userId="20b6a643-e0fe-415a-a041-1c61d7af3ee8" providerId="ADAL" clId="{6119FE37-9E34-4F5F-8269-AB51371B1332}" dt="2024-11-07T15:00:32.521" v="61"/>
        <pc:sldMkLst>
          <pc:docMk/>
          <pc:sldMk cId="3793899622" sldId="309"/>
        </pc:sldMkLst>
      </pc:sldChg>
      <pc:sldChg chg="add">
        <pc:chgData name="Tom LeBlanc" userId="20b6a643-e0fe-415a-a041-1c61d7af3ee8" providerId="ADAL" clId="{6119FE37-9E34-4F5F-8269-AB51371B1332}" dt="2024-11-07T15:00:35.787" v="63"/>
        <pc:sldMkLst>
          <pc:docMk/>
          <pc:sldMk cId="2373517858" sldId="310"/>
        </pc:sldMkLst>
      </pc:sldChg>
      <pc:sldMasterChg chg="add addSldLayout">
        <pc:chgData name="Tom LeBlanc" userId="20b6a643-e0fe-415a-a041-1c61d7af3ee8" providerId="ADAL" clId="{6119FE37-9E34-4F5F-8269-AB51371B1332}" dt="2024-11-07T14:56:13.352" v="36" actId="27028"/>
        <pc:sldMasterMkLst>
          <pc:docMk/>
          <pc:sldMasterMk cId="934203136" sldId="2147483648"/>
        </pc:sldMasterMkLst>
        <pc:sldLayoutChg chg="add">
          <pc:chgData name="Tom LeBlanc" userId="20b6a643-e0fe-415a-a041-1c61d7af3ee8" providerId="ADAL" clId="{6119FE37-9E34-4F5F-8269-AB51371B1332}" dt="2024-11-07T14:56:02.346" v="28" actId="27028"/>
          <pc:sldLayoutMkLst>
            <pc:docMk/>
            <pc:sldMasterMk cId="934203136" sldId="2147483648"/>
            <pc:sldLayoutMk cId="3453254115" sldId="2147483650"/>
          </pc:sldLayoutMkLst>
        </pc:sldLayoutChg>
        <pc:sldLayoutChg chg="add">
          <pc:chgData name="Tom LeBlanc" userId="20b6a643-e0fe-415a-a041-1c61d7af3ee8" providerId="ADAL" clId="{6119FE37-9E34-4F5F-8269-AB51371B1332}" dt="2024-11-07T14:55:34.089" v="18" actId="27028"/>
          <pc:sldLayoutMkLst>
            <pc:docMk/>
            <pc:sldMasterMk cId="934203136" sldId="2147483648"/>
            <pc:sldLayoutMk cId="2783024128" sldId="2147483652"/>
          </pc:sldLayoutMkLst>
        </pc:sldLayoutChg>
        <pc:sldLayoutChg chg="add">
          <pc:chgData name="Tom LeBlanc" userId="20b6a643-e0fe-415a-a041-1c61d7af3ee8" providerId="ADAL" clId="{6119FE37-9E34-4F5F-8269-AB51371B1332}" dt="2024-11-07T14:56:13.352" v="36" actId="27028"/>
          <pc:sldLayoutMkLst>
            <pc:docMk/>
            <pc:sldMasterMk cId="934203136" sldId="2147483648"/>
            <pc:sldLayoutMk cId="2911757526" sldId="2147483653"/>
          </pc:sldLayoutMkLst>
        </pc:sldLayoutChg>
        <pc:sldLayoutChg chg="add">
          <pc:chgData name="Tom LeBlanc" userId="20b6a643-e0fe-415a-a041-1c61d7af3ee8" providerId="ADAL" clId="{6119FE37-9E34-4F5F-8269-AB51371B1332}" dt="2024-11-07T14:55:56.890" v="24" actId="27028"/>
          <pc:sldLayoutMkLst>
            <pc:docMk/>
            <pc:sldMasterMk cId="934203136" sldId="2147483648"/>
            <pc:sldLayoutMk cId="3850940323" sldId="2147483654"/>
          </pc:sldLayoutMkLst>
        </pc:sldLayoutChg>
      </pc:sldMasterChg>
      <pc:sldMasterChg chg="add addSldLayout">
        <pc:chgData name="Tom LeBlanc" userId="20b6a643-e0fe-415a-a041-1c61d7af3ee8" providerId="ADAL" clId="{6119FE37-9E34-4F5F-8269-AB51371B1332}" dt="2024-11-07T14:55:04.464" v="2" actId="27028"/>
        <pc:sldMasterMkLst>
          <pc:docMk/>
          <pc:sldMasterMk cId="488312621" sldId="2147483672"/>
        </pc:sldMasterMkLst>
        <pc:sldLayoutChg chg="add">
          <pc:chgData name="Tom LeBlanc" userId="20b6a643-e0fe-415a-a041-1c61d7af3ee8" providerId="ADAL" clId="{6119FE37-9E34-4F5F-8269-AB51371B1332}" dt="2024-11-07T14:55:00.430" v="0" actId="27028"/>
          <pc:sldLayoutMkLst>
            <pc:docMk/>
            <pc:sldMasterMk cId="488312621" sldId="2147483672"/>
            <pc:sldLayoutMk cId="3773169520" sldId="2147483674"/>
          </pc:sldLayoutMkLst>
        </pc:sldLayoutChg>
        <pc:sldLayoutChg chg="add">
          <pc:chgData name="Tom LeBlanc" userId="20b6a643-e0fe-415a-a041-1c61d7af3ee8" providerId="ADAL" clId="{6119FE37-9E34-4F5F-8269-AB51371B1332}" dt="2024-11-07T14:55:04.464" v="2" actId="27028"/>
          <pc:sldLayoutMkLst>
            <pc:docMk/>
            <pc:sldMasterMk cId="488312621" sldId="2147483672"/>
            <pc:sldLayoutMk cId="4287599369" sldId="2147483678"/>
          </pc:sldLayoutMkLst>
        </pc:sldLayoutChg>
      </pc:sldMasterChg>
      <pc:sldMasterChg chg="replId">
        <pc:chgData name="Tom LeBlanc" userId="20b6a643-e0fe-415a-a041-1c61d7af3ee8" providerId="ADAL" clId="{6119FE37-9E34-4F5F-8269-AB51371B1332}" dt="2024-11-07T14:55:34.089" v="18" actId="27028"/>
        <pc:sldMasterMkLst>
          <pc:docMk/>
          <pc:sldMasterMk cId="1338358138" sldId="2147483692"/>
        </pc:sldMasterMkLst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8DC996-A81F-4780-8328-DF0A1D9A4E5C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ACF7C9-83FD-4DE3-AD41-3A8C177784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Quality &amp; Accuracy</a:t>
          </a:r>
        </a:p>
      </dgm:t>
    </dgm:pt>
    <dgm:pt modelId="{622DFC04-1FF6-41BE-B1A7-325B21C93A68}" type="parTrans" cxnId="{17D39842-0E67-4F6D-96E8-C2A3C3AE5FF5}">
      <dgm:prSet/>
      <dgm:spPr/>
      <dgm:t>
        <a:bodyPr/>
        <a:lstStyle/>
        <a:p>
          <a:endParaRPr lang="en-US"/>
        </a:p>
      </dgm:t>
    </dgm:pt>
    <dgm:pt modelId="{2327B14B-8DE9-40F6-AD84-764D88D29E51}" type="sibTrans" cxnId="{17D39842-0E67-4F6D-96E8-C2A3C3AE5FF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5442457-C2AA-4BEC-AE41-8239CF5A67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Training &amp; Customization </a:t>
          </a:r>
        </a:p>
      </dgm:t>
    </dgm:pt>
    <dgm:pt modelId="{6F1DCD61-730E-4C5D-B0EF-5EE0AE88097C}" type="parTrans" cxnId="{4DC23247-B2D3-4211-9D26-F58CDF01ECCD}">
      <dgm:prSet/>
      <dgm:spPr/>
      <dgm:t>
        <a:bodyPr/>
        <a:lstStyle/>
        <a:p>
          <a:endParaRPr lang="en-US"/>
        </a:p>
      </dgm:t>
    </dgm:pt>
    <dgm:pt modelId="{5C656A29-E8DB-4327-A503-273FD3807072}" type="sibTrans" cxnId="{4DC23247-B2D3-4211-9D26-F58CDF01ECC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22CAECD-8C2B-445A-BCBC-75707E8E69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Ethical Considerations</a:t>
          </a:r>
        </a:p>
      </dgm:t>
    </dgm:pt>
    <dgm:pt modelId="{AC5E281E-72AE-498D-A23A-CABB92223C80}" type="parTrans" cxnId="{8AEC7217-237E-4D98-83DF-F12685292BAA}">
      <dgm:prSet/>
      <dgm:spPr/>
      <dgm:t>
        <a:bodyPr/>
        <a:lstStyle/>
        <a:p>
          <a:endParaRPr lang="en-US"/>
        </a:p>
      </dgm:t>
    </dgm:pt>
    <dgm:pt modelId="{0F7245D2-9672-42A1-844F-6BBF2EE31611}" type="sibTrans" cxnId="{8AEC7217-237E-4D98-83DF-F12685292BA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A275F48-67AF-4C87-871F-EEAA68D81E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Data Privacy &amp; Security</a:t>
          </a:r>
        </a:p>
      </dgm:t>
    </dgm:pt>
    <dgm:pt modelId="{F49D8B0B-917D-4467-BAFC-C2E8E42074C1}" type="parTrans" cxnId="{7F692CB6-89AF-4496-909A-02951BB72BE5}">
      <dgm:prSet/>
      <dgm:spPr/>
      <dgm:t>
        <a:bodyPr/>
        <a:lstStyle/>
        <a:p>
          <a:endParaRPr lang="en-US"/>
        </a:p>
      </dgm:t>
    </dgm:pt>
    <dgm:pt modelId="{8F81E59F-2DB1-4E13-93ED-14DAA598AEA0}" type="sibTrans" cxnId="{7F692CB6-89AF-4496-909A-02951BB72B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7D33408-8DC8-427A-9DD6-49736C148E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Integration &amp; Scalability</a:t>
          </a:r>
        </a:p>
      </dgm:t>
    </dgm:pt>
    <dgm:pt modelId="{4496C5F7-7BF9-4F59-A0CF-47EB34861A39}" type="parTrans" cxnId="{439B1ACA-EF96-4AC7-BA45-7D1D59A57CA3}">
      <dgm:prSet/>
      <dgm:spPr/>
      <dgm:t>
        <a:bodyPr/>
        <a:lstStyle/>
        <a:p>
          <a:endParaRPr lang="en-US"/>
        </a:p>
      </dgm:t>
    </dgm:pt>
    <dgm:pt modelId="{30D5B835-163E-4425-8AAF-6C32BD602B19}" type="sibTrans" cxnId="{439B1ACA-EF96-4AC7-BA45-7D1D59A57CA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9256431-EA9E-4137-98BA-AC077B9560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Customer Support &amp; Maintenance </a:t>
          </a:r>
        </a:p>
      </dgm:t>
    </dgm:pt>
    <dgm:pt modelId="{83A2C0AC-1AB4-47DE-8F7F-8D18A95F770D}" type="parTrans" cxnId="{78F45E6F-0A9D-439C-B38E-35D52C0D0E54}">
      <dgm:prSet/>
      <dgm:spPr/>
      <dgm:t>
        <a:bodyPr/>
        <a:lstStyle/>
        <a:p>
          <a:endParaRPr lang="en-US"/>
        </a:p>
      </dgm:t>
    </dgm:pt>
    <dgm:pt modelId="{6B76F721-7C66-4015-85D1-316CA2B9BFCC}" type="sibTrans" cxnId="{78F45E6F-0A9D-439C-B38E-35D52C0D0E54}">
      <dgm:prSet/>
      <dgm:spPr/>
      <dgm:t>
        <a:bodyPr/>
        <a:lstStyle/>
        <a:p>
          <a:endParaRPr lang="en-US"/>
        </a:p>
      </dgm:t>
    </dgm:pt>
    <dgm:pt modelId="{1B9CCDA3-E487-4392-9AD1-9A5883427981}" type="pres">
      <dgm:prSet presAssocID="{CE8DC996-A81F-4780-8328-DF0A1D9A4E5C}" presName="root" presStyleCnt="0">
        <dgm:presLayoutVars>
          <dgm:dir/>
          <dgm:resizeHandles val="exact"/>
        </dgm:presLayoutVars>
      </dgm:prSet>
      <dgm:spPr/>
    </dgm:pt>
    <dgm:pt modelId="{2F0D5A17-D7A1-42E8-9E43-D126DAEC4AF4}" type="pres">
      <dgm:prSet presAssocID="{CE8DC996-A81F-4780-8328-DF0A1D9A4E5C}" presName="container" presStyleCnt="0">
        <dgm:presLayoutVars>
          <dgm:dir/>
          <dgm:resizeHandles val="exact"/>
        </dgm:presLayoutVars>
      </dgm:prSet>
      <dgm:spPr/>
    </dgm:pt>
    <dgm:pt modelId="{246BEF07-3D56-4817-92FF-7C5F2C0C3454}" type="pres">
      <dgm:prSet presAssocID="{E0ACF7C9-83FD-4DE3-AD41-3A8C17778494}" presName="compNode" presStyleCnt="0"/>
      <dgm:spPr/>
    </dgm:pt>
    <dgm:pt modelId="{1F24FC84-4CD9-4707-A7A4-823E964F53D9}" type="pres">
      <dgm:prSet presAssocID="{E0ACF7C9-83FD-4DE3-AD41-3A8C17778494}" presName="iconBgRect" presStyleLbl="bgShp" presStyleIdx="0" presStyleCnt="6"/>
      <dgm:spPr/>
    </dgm:pt>
    <dgm:pt modelId="{C47FC05A-8683-42AA-A9D5-E65F822EAF29}" type="pres">
      <dgm:prSet presAssocID="{E0ACF7C9-83FD-4DE3-AD41-3A8C1777849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8BA828BC-0F48-458A-9C91-4BB5F2A2E015}" type="pres">
      <dgm:prSet presAssocID="{E0ACF7C9-83FD-4DE3-AD41-3A8C17778494}" presName="spaceRect" presStyleCnt="0"/>
      <dgm:spPr/>
    </dgm:pt>
    <dgm:pt modelId="{8ADB16F5-012F-4A99-A563-8B9531350616}" type="pres">
      <dgm:prSet presAssocID="{E0ACF7C9-83FD-4DE3-AD41-3A8C17778494}" presName="textRect" presStyleLbl="revTx" presStyleIdx="0" presStyleCnt="6">
        <dgm:presLayoutVars>
          <dgm:chMax val="1"/>
          <dgm:chPref val="1"/>
        </dgm:presLayoutVars>
      </dgm:prSet>
      <dgm:spPr/>
    </dgm:pt>
    <dgm:pt modelId="{BA53F5E8-9879-4BDA-936A-34F8A18B168F}" type="pres">
      <dgm:prSet presAssocID="{2327B14B-8DE9-40F6-AD84-764D88D29E51}" presName="sibTrans" presStyleLbl="sibTrans2D1" presStyleIdx="0" presStyleCnt="0"/>
      <dgm:spPr/>
    </dgm:pt>
    <dgm:pt modelId="{8016627B-888A-4926-AC59-965221A9D0F9}" type="pres">
      <dgm:prSet presAssocID="{85442457-C2AA-4BEC-AE41-8239CF5A679B}" presName="compNode" presStyleCnt="0"/>
      <dgm:spPr/>
    </dgm:pt>
    <dgm:pt modelId="{C7D820D1-43EF-4923-8B23-9FA98F23D6A2}" type="pres">
      <dgm:prSet presAssocID="{85442457-C2AA-4BEC-AE41-8239CF5A679B}" presName="iconBgRect" presStyleLbl="bgShp" presStyleIdx="1" presStyleCnt="6"/>
      <dgm:spPr/>
    </dgm:pt>
    <dgm:pt modelId="{72EBBE8D-7D86-451A-A5A9-8A8D15310099}" type="pres">
      <dgm:prSet presAssocID="{85442457-C2AA-4BEC-AE41-8239CF5A679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3D73545-175D-4B89-B572-551A46BAAB1A}" type="pres">
      <dgm:prSet presAssocID="{85442457-C2AA-4BEC-AE41-8239CF5A679B}" presName="spaceRect" presStyleCnt="0"/>
      <dgm:spPr/>
    </dgm:pt>
    <dgm:pt modelId="{3310B5C3-D31E-43AC-8A9B-772A8E74DE2E}" type="pres">
      <dgm:prSet presAssocID="{85442457-C2AA-4BEC-AE41-8239CF5A679B}" presName="textRect" presStyleLbl="revTx" presStyleIdx="1" presStyleCnt="6">
        <dgm:presLayoutVars>
          <dgm:chMax val="1"/>
          <dgm:chPref val="1"/>
        </dgm:presLayoutVars>
      </dgm:prSet>
      <dgm:spPr/>
    </dgm:pt>
    <dgm:pt modelId="{871B5671-AAE7-4939-9300-56E0968C3B14}" type="pres">
      <dgm:prSet presAssocID="{5C656A29-E8DB-4327-A503-273FD3807072}" presName="sibTrans" presStyleLbl="sibTrans2D1" presStyleIdx="0" presStyleCnt="0"/>
      <dgm:spPr/>
    </dgm:pt>
    <dgm:pt modelId="{35855A27-EAFA-4ED4-9CA4-843EDE436B61}" type="pres">
      <dgm:prSet presAssocID="{722CAECD-8C2B-445A-BCBC-75707E8E69C8}" presName="compNode" presStyleCnt="0"/>
      <dgm:spPr/>
    </dgm:pt>
    <dgm:pt modelId="{53CEE7FB-63D9-440A-8B4C-AFE56FF8C47B}" type="pres">
      <dgm:prSet presAssocID="{722CAECD-8C2B-445A-BCBC-75707E8E69C8}" presName="iconBgRect" presStyleLbl="bgShp" presStyleIdx="2" presStyleCnt="6"/>
      <dgm:spPr/>
    </dgm:pt>
    <dgm:pt modelId="{26C90802-F9B0-4869-A47D-96CBD93A7065}" type="pres">
      <dgm:prSet presAssocID="{722CAECD-8C2B-445A-BCBC-75707E8E69C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9709447-D63E-42EC-A88B-76D8BC17C429}" type="pres">
      <dgm:prSet presAssocID="{722CAECD-8C2B-445A-BCBC-75707E8E69C8}" presName="spaceRect" presStyleCnt="0"/>
      <dgm:spPr/>
    </dgm:pt>
    <dgm:pt modelId="{91D202F6-D095-4167-A53B-7448A02FB294}" type="pres">
      <dgm:prSet presAssocID="{722CAECD-8C2B-445A-BCBC-75707E8E69C8}" presName="textRect" presStyleLbl="revTx" presStyleIdx="2" presStyleCnt="6">
        <dgm:presLayoutVars>
          <dgm:chMax val="1"/>
          <dgm:chPref val="1"/>
        </dgm:presLayoutVars>
      </dgm:prSet>
      <dgm:spPr/>
    </dgm:pt>
    <dgm:pt modelId="{1B4AB7AB-15D0-4A38-B21C-287DBBD53788}" type="pres">
      <dgm:prSet presAssocID="{0F7245D2-9672-42A1-844F-6BBF2EE31611}" presName="sibTrans" presStyleLbl="sibTrans2D1" presStyleIdx="0" presStyleCnt="0"/>
      <dgm:spPr/>
    </dgm:pt>
    <dgm:pt modelId="{F7952053-7888-4B58-946C-8682C1FA448B}" type="pres">
      <dgm:prSet presAssocID="{7A275F48-67AF-4C87-871F-EEAA68D81E78}" presName="compNode" presStyleCnt="0"/>
      <dgm:spPr/>
    </dgm:pt>
    <dgm:pt modelId="{810729B6-1195-483A-8C46-3AC83700EC05}" type="pres">
      <dgm:prSet presAssocID="{7A275F48-67AF-4C87-871F-EEAA68D81E78}" presName="iconBgRect" presStyleLbl="bgShp" presStyleIdx="3" presStyleCnt="6"/>
      <dgm:spPr/>
    </dgm:pt>
    <dgm:pt modelId="{D24E4BEB-EE65-411D-A313-5B5966525A17}" type="pres">
      <dgm:prSet presAssocID="{7A275F48-67AF-4C87-871F-EEAA68D81E7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7F784F0D-72CC-4793-81F7-3607ADC9090E}" type="pres">
      <dgm:prSet presAssocID="{7A275F48-67AF-4C87-871F-EEAA68D81E78}" presName="spaceRect" presStyleCnt="0"/>
      <dgm:spPr/>
    </dgm:pt>
    <dgm:pt modelId="{289101AC-D627-468A-8AC6-A0C21693BA7C}" type="pres">
      <dgm:prSet presAssocID="{7A275F48-67AF-4C87-871F-EEAA68D81E78}" presName="textRect" presStyleLbl="revTx" presStyleIdx="3" presStyleCnt="6">
        <dgm:presLayoutVars>
          <dgm:chMax val="1"/>
          <dgm:chPref val="1"/>
        </dgm:presLayoutVars>
      </dgm:prSet>
      <dgm:spPr/>
    </dgm:pt>
    <dgm:pt modelId="{032ECF72-AB7A-472F-A53F-CF78A9F80915}" type="pres">
      <dgm:prSet presAssocID="{8F81E59F-2DB1-4E13-93ED-14DAA598AEA0}" presName="sibTrans" presStyleLbl="sibTrans2D1" presStyleIdx="0" presStyleCnt="0"/>
      <dgm:spPr/>
    </dgm:pt>
    <dgm:pt modelId="{54DF44E0-4478-4EC2-A596-282E9CEA9530}" type="pres">
      <dgm:prSet presAssocID="{97D33408-8DC8-427A-9DD6-49736C148E6B}" presName="compNode" presStyleCnt="0"/>
      <dgm:spPr/>
    </dgm:pt>
    <dgm:pt modelId="{C23BBCA9-8888-478C-8B2C-57E162CFAA6C}" type="pres">
      <dgm:prSet presAssocID="{97D33408-8DC8-427A-9DD6-49736C148E6B}" presName="iconBgRect" presStyleLbl="bgShp" presStyleIdx="4" presStyleCnt="6"/>
      <dgm:spPr/>
    </dgm:pt>
    <dgm:pt modelId="{2C8AAE12-EC9D-4AAC-8D7A-7D0B083EC7D4}" type="pres">
      <dgm:prSet presAssocID="{97D33408-8DC8-427A-9DD6-49736C148E6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23AAEB43-7F38-4116-8E3F-5FD14D4C9D41}" type="pres">
      <dgm:prSet presAssocID="{97D33408-8DC8-427A-9DD6-49736C148E6B}" presName="spaceRect" presStyleCnt="0"/>
      <dgm:spPr/>
    </dgm:pt>
    <dgm:pt modelId="{725F3B6C-9845-4705-AA73-378ACB8E6DDB}" type="pres">
      <dgm:prSet presAssocID="{97D33408-8DC8-427A-9DD6-49736C148E6B}" presName="textRect" presStyleLbl="revTx" presStyleIdx="4" presStyleCnt="6">
        <dgm:presLayoutVars>
          <dgm:chMax val="1"/>
          <dgm:chPref val="1"/>
        </dgm:presLayoutVars>
      </dgm:prSet>
      <dgm:spPr/>
    </dgm:pt>
    <dgm:pt modelId="{85292B86-EC00-4779-AF3A-3857E57EA5F3}" type="pres">
      <dgm:prSet presAssocID="{30D5B835-163E-4425-8AAF-6C32BD602B19}" presName="sibTrans" presStyleLbl="sibTrans2D1" presStyleIdx="0" presStyleCnt="0"/>
      <dgm:spPr/>
    </dgm:pt>
    <dgm:pt modelId="{EAD5345E-3786-46CD-B4E6-F5DA782BC75A}" type="pres">
      <dgm:prSet presAssocID="{E9256431-EA9E-4137-98BA-AC077B9560B8}" presName="compNode" presStyleCnt="0"/>
      <dgm:spPr/>
    </dgm:pt>
    <dgm:pt modelId="{05E9EA9E-1A48-4FB1-A8EF-FBC7C18B61BF}" type="pres">
      <dgm:prSet presAssocID="{E9256431-EA9E-4137-98BA-AC077B9560B8}" presName="iconBgRect" presStyleLbl="bgShp" presStyleIdx="5" presStyleCnt="6"/>
      <dgm:spPr/>
    </dgm:pt>
    <dgm:pt modelId="{DD019BBC-7ADC-4723-805D-0857D9DE9D19}" type="pres">
      <dgm:prSet presAssocID="{E9256431-EA9E-4137-98BA-AC077B9560B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976C4A4A-71B2-437A-A95E-1C94BB61E81E}" type="pres">
      <dgm:prSet presAssocID="{E9256431-EA9E-4137-98BA-AC077B9560B8}" presName="spaceRect" presStyleCnt="0"/>
      <dgm:spPr/>
    </dgm:pt>
    <dgm:pt modelId="{523D8191-47CC-4405-994F-1ECA04571728}" type="pres">
      <dgm:prSet presAssocID="{E9256431-EA9E-4137-98BA-AC077B9560B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A170009-4F6C-4A92-AA8E-F07D7E410267}" type="presOf" srcId="{722CAECD-8C2B-445A-BCBC-75707E8E69C8}" destId="{91D202F6-D095-4167-A53B-7448A02FB294}" srcOrd="0" destOrd="0" presId="urn:microsoft.com/office/officeart/2018/2/layout/IconCircleList"/>
    <dgm:cxn modelId="{385C350F-55DE-4A41-985C-17B4C82FFF41}" type="presOf" srcId="{0F7245D2-9672-42A1-844F-6BBF2EE31611}" destId="{1B4AB7AB-15D0-4A38-B21C-287DBBD53788}" srcOrd="0" destOrd="0" presId="urn:microsoft.com/office/officeart/2018/2/layout/IconCircleList"/>
    <dgm:cxn modelId="{8AEC7217-237E-4D98-83DF-F12685292BAA}" srcId="{CE8DC996-A81F-4780-8328-DF0A1D9A4E5C}" destId="{722CAECD-8C2B-445A-BCBC-75707E8E69C8}" srcOrd="2" destOrd="0" parTransId="{AC5E281E-72AE-498D-A23A-CABB92223C80}" sibTransId="{0F7245D2-9672-42A1-844F-6BBF2EE31611}"/>
    <dgm:cxn modelId="{A8E67122-33F5-4AD8-B890-4619BFDFDD1E}" type="presOf" srcId="{8F81E59F-2DB1-4E13-93ED-14DAA598AEA0}" destId="{032ECF72-AB7A-472F-A53F-CF78A9F80915}" srcOrd="0" destOrd="0" presId="urn:microsoft.com/office/officeart/2018/2/layout/IconCircleList"/>
    <dgm:cxn modelId="{67AC5522-4D29-4CEF-A56E-F0B1FB703A31}" type="presOf" srcId="{CE8DC996-A81F-4780-8328-DF0A1D9A4E5C}" destId="{1B9CCDA3-E487-4392-9AD1-9A5883427981}" srcOrd="0" destOrd="0" presId="urn:microsoft.com/office/officeart/2018/2/layout/IconCircleList"/>
    <dgm:cxn modelId="{17D39842-0E67-4F6D-96E8-C2A3C3AE5FF5}" srcId="{CE8DC996-A81F-4780-8328-DF0A1D9A4E5C}" destId="{E0ACF7C9-83FD-4DE3-AD41-3A8C17778494}" srcOrd="0" destOrd="0" parTransId="{622DFC04-1FF6-41BE-B1A7-325B21C93A68}" sibTransId="{2327B14B-8DE9-40F6-AD84-764D88D29E51}"/>
    <dgm:cxn modelId="{4DC23247-B2D3-4211-9D26-F58CDF01ECCD}" srcId="{CE8DC996-A81F-4780-8328-DF0A1D9A4E5C}" destId="{85442457-C2AA-4BEC-AE41-8239CF5A679B}" srcOrd="1" destOrd="0" parTransId="{6F1DCD61-730E-4C5D-B0EF-5EE0AE88097C}" sibTransId="{5C656A29-E8DB-4327-A503-273FD3807072}"/>
    <dgm:cxn modelId="{BD0FA667-ED9B-4BDC-9AA5-39BF4116621D}" type="presOf" srcId="{30D5B835-163E-4425-8AAF-6C32BD602B19}" destId="{85292B86-EC00-4779-AF3A-3857E57EA5F3}" srcOrd="0" destOrd="0" presId="urn:microsoft.com/office/officeart/2018/2/layout/IconCircleList"/>
    <dgm:cxn modelId="{6205836B-2C7D-42B6-B899-0CFF77C4A312}" type="presOf" srcId="{7A275F48-67AF-4C87-871F-EEAA68D81E78}" destId="{289101AC-D627-468A-8AC6-A0C21693BA7C}" srcOrd="0" destOrd="0" presId="urn:microsoft.com/office/officeart/2018/2/layout/IconCircleList"/>
    <dgm:cxn modelId="{78F45E6F-0A9D-439C-B38E-35D52C0D0E54}" srcId="{CE8DC996-A81F-4780-8328-DF0A1D9A4E5C}" destId="{E9256431-EA9E-4137-98BA-AC077B9560B8}" srcOrd="5" destOrd="0" parTransId="{83A2C0AC-1AB4-47DE-8F7F-8D18A95F770D}" sibTransId="{6B76F721-7C66-4015-85D1-316CA2B9BFCC}"/>
    <dgm:cxn modelId="{A5B2C371-9C13-4037-B9D6-69DE1400680C}" type="presOf" srcId="{5C656A29-E8DB-4327-A503-273FD3807072}" destId="{871B5671-AAE7-4939-9300-56E0968C3B14}" srcOrd="0" destOrd="0" presId="urn:microsoft.com/office/officeart/2018/2/layout/IconCircleList"/>
    <dgm:cxn modelId="{3841147F-C239-47EA-A20E-F793056BC010}" type="presOf" srcId="{97D33408-8DC8-427A-9DD6-49736C148E6B}" destId="{725F3B6C-9845-4705-AA73-378ACB8E6DDB}" srcOrd="0" destOrd="0" presId="urn:microsoft.com/office/officeart/2018/2/layout/IconCircleList"/>
    <dgm:cxn modelId="{57AC2BA2-604B-4717-AAF5-BA19D2E2E801}" type="presOf" srcId="{E0ACF7C9-83FD-4DE3-AD41-3A8C17778494}" destId="{8ADB16F5-012F-4A99-A563-8B9531350616}" srcOrd="0" destOrd="0" presId="urn:microsoft.com/office/officeart/2018/2/layout/IconCircleList"/>
    <dgm:cxn modelId="{CEB2F1A3-31AF-4FF3-8505-B4CA65906583}" type="presOf" srcId="{E9256431-EA9E-4137-98BA-AC077B9560B8}" destId="{523D8191-47CC-4405-994F-1ECA04571728}" srcOrd="0" destOrd="0" presId="urn:microsoft.com/office/officeart/2018/2/layout/IconCircleList"/>
    <dgm:cxn modelId="{7F692CB6-89AF-4496-909A-02951BB72BE5}" srcId="{CE8DC996-A81F-4780-8328-DF0A1D9A4E5C}" destId="{7A275F48-67AF-4C87-871F-EEAA68D81E78}" srcOrd="3" destOrd="0" parTransId="{F49D8B0B-917D-4467-BAFC-C2E8E42074C1}" sibTransId="{8F81E59F-2DB1-4E13-93ED-14DAA598AEA0}"/>
    <dgm:cxn modelId="{439B1ACA-EF96-4AC7-BA45-7D1D59A57CA3}" srcId="{CE8DC996-A81F-4780-8328-DF0A1D9A4E5C}" destId="{97D33408-8DC8-427A-9DD6-49736C148E6B}" srcOrd="4" destOrd="0" parTransId="{4496C5F7-7BF9-4F59-A0CF-47EB34861A39}" sibTransId="{30D5B835-163E-4425-8AAF-6C32BD602B19}"/>
    <dgm:cxn modelId="{0F506AF3-EDE8-42F3-AFD7-35550DFE75CA}" type="presOf" srcId="{85442457-C2AA-4BEC-AE41-8239CF5A679B}" destId="{3310B5C3-D31E-43AC-8A9B-772A8E74DE2E}" srcOrd="0" destOrd="0" presId="urn:microsoft.com/office/officeart/2018/2/layout/IconCircleList"/>
    <dgm:cxn modelId="{EEA2E3F4-67A2-4FA8-909C-52F9F0871888}" type="presOf" srcId="{2327B14B-8DE9-40F6-AD84-764D88D29E51}" destId="{BA53F5E8-9879-4BDA-936A-34F8A18B168F}" srcOrd="0" destOrd="0" presId="urn:microsoft.com/office/officeart/2018/2/layout/IconCircleList"/>
    <dgm:cxn modelId="{D166E5DD-BC08-4523-BA6C-650CF40591BC}" type="presParOf" srcId="{1B9CCDA3-E487-4392-9AD1-9A5883427981}" destId="{2F0D5A17-D7A1-42E8-9E43-D126DAEC4AF4}" srcOrd="0" destOrd="0" presId="urn:microsoft.com/office/officeart/2018/2/layout/IconCircleList"/>
    <dgm:cxn modelId="{D368FEA9-F4D8-4569-851F-9E18DEB34A8F}" type="presParOf" srcId="{2F0D5A17-D7A1-42E8-9E43-D126DAEC4AF4}" destId="{246BEF07-3D56-4817-92FF-7C5F2C0C3454}" srcOrd="0" destOrd="0" presId="urn:microsoft.com/office/officeart/2018/2/layout/IconCircleList"/>
    <dgm:cxn modelId="{6E557D10-2A3F-4CE0-9DED-E052CA419DF0}" type="presParOf" srcId="{246BEF07-3D56-4817-92FF-7C5F2C0C3454}" destId="{1F24FC84-4CD9-4707-A7A4-823E964F53D9}" srcOrd="0" destOrd="0" presId="urn:microsoft.com/office/officeart/2018/2/layout/IconCircleList"/>
    <dgm:cxn modelId="{EF0A275E-E751-4F4B-8F88-9DDB170FBB7D}" type="presParOf" srcId="{246BEF07-3D56-4817-92FF-7C5F2C0C3454}" destId="{C47FC05A-8683-42AA-A9D5-E65F822EAF29}" srcOrd="1" destOrd="0" presId="urn:microsoft.com/office/officeart/2018/2/layout/IconCircleList"/>
    <dgm:cxn modelId="{33481592-2480-4769-A08D-8BAB9087903A}" type="presParOf" srcId="{246BEF07-3D56-4817-92FF-7C5F2C0C3454}" destId="{8BA828BC-0F48-458A-9C91-4BB5F2A2E015}" srcOrd="2" destOrd="0" presId="urn:microsoft.com/office/officeart/2018/2/layout/IconCircleList"/>
    <dgm:cxn modelId="{CB2DB20D-EE02-40C7-9FA8-E07AF6B0E022}" type="presParOf" srcId="{246BEF07-3D56-4817-92FF-7C5F2C0C3454}" destId="{8ADB16F5-012F-4A99-A563-8B9531350616}" srcOrd="3" destOrd="0" presId="urn:microsoft.com/office/officeart/2018/2/layout/IconCircleList"/>
    <dgm:cxn modelId="{A4B14C78-3604-4ADB-8D0E-2DE37943D2EA}" type="presParOf" srcId="{2F0D5A17-D7A1-42E8-9E43-D126DAEC4AF4}" destId="{BA53F5E8-9879-4BDA-936A-34F8A18B168F}" srcOrd="1" destOrd="0" presId="urn:microsoft.com/office/officeart/2018/2/layout/IconCircleList"/>
    <dgm:cxn modelId="{94027A71-4DBD-4F81-A1D2-D686A624C5A7}" type="presParOf" srcId="{2F0D5A17-D7A1-42E8-9E43-D126DAEC4AF4}" destId="{8016627B-888A-4926-AC59-965221A9D0F9}" srcOrd="2" destOrd="0" presId="urn:microsoft.com/office/officeart/2018/2/layout/IconCircleList"/>
    <dgm:cxn modelId="{22B8A2DD-5D95-41F3-A48E-34C756D47155}" type="presParOf" srcId="{8016627B-888A-4926-AC59-965221A9D0F9}" destId="{C7D820D1-43EF-4923-8B23-9FA98F23D6A2}" srcOrd="0" destOrd="0" presId="urn:microsoft.com/office/officeart/2018/2/layout/IconCircleList"/>
    <dgm:cxn modelId="{93855571-11E7-440D-967D-C4AF2207DEEE}" type="presParOf" srcId="{8016627B-888A-4926-AC59-965221A9D0F9}" destId="{72EBBE8D-7D86-451A-A5A9-8A8D15310099}" srcOrd="1" destOrd="0" presId="urn:microsoft.com/office/officeart/2018/2/layout/IconCircleList"/>
    <dgm:cxn modelId="{B4B139E0-2D18-4C9B-A8B8-7FD9CEECDA62}" type="presParOf" srcId="{8016627B-888A-4926-AC59-965221A9D0F9}" destId="{23D73545-175D-4B89-B572-551A46BAAB1A}" srcOrd="2" destOrd="0" presId="urn:microsoft.com/office/officeart/2018/2/layout/IconCircleList"/>
    <dgm:cxn modelId="{EF30AD9C-7628-468B-BCB5-4167ECD56EBC}" type="presParOf" srcId="{8016627B-888A-4926-AC59-965221A9D0F9}" destId="{3310B5C3-D31E-43AC-8A9B-772A8E74DE2E}" srcOrd="3" destOrd="0" presId="urn:microsoft.com/office/officeart/2018/2/layout/IconCircleList"/>
    <dgm:cxn modelId="{73753283-7120-4A5D-8AB5-4FC8FFA73B15}" type="presParOf" srcId="{2F0D5A17-D7A1-42E8-9E43-D126DAEC4AF4}" destId="{871B5671-AAE7-4939-9300-56E0968C3B14}" srcOrd="3" destOrd="0" presId="urn:microsoft.com/office/officeart/2018/2/layout/IconCircleList"/>
    <dgm:cxn modelId="{CFB45637-6099-4673-BFE7-BCADBE87BAF6}" type="presParOf" srcId="{2F0D5A17-D7A1-42E8-9E43-D126DAEC4AF4}" destId="{35855A27-EAFA-4ED4-9CA4-843EDE436B61}" srcOrd="4" destOrd="0" presId="urn:microsoft.com/office/officeart/2018/2/layout/IconCircleList"/>
    <dgm:cxn modelId="{1A3848D1-A94A-4C69-B0F9-D1521C54E2A0}" type="presParOf" srcId="{35855A27-EAFA-4ED4-9CA4-843EDE436B61}" destId="{53CEE7FB-63D9-440A-8B4C-AFE56FF8C47B}" srcOrd="0" destOrd="0" presId="urn:microsoft.com/office/officeart/2018/2/layout/IconCircleList"/>
    <dgm:cxn modelId="{067D7A9C-599B-4587-86A4-CDA69BD4F40F}" type="presParOf" srcId="{35855A27-EAFA-4ED4-9CA4-843EDE436B61}" destId="{26C90802-F9B0-4869-A47D-96CBD93A7065}" srcOrd="1" destOrd="0" presId="urn:microsoft.com/office/officeart/2018/2/layout/IconCircleList"/>
    <dgm:cxn modelId="{95F32EA3-3510-499A-95E5-0E6767F318EA}" type="presParOf" srcId="{35855A27-EAFA-4ED4-9CA4-843EDE436B61}" destId="{A9709447-D63E-42EC-A88B-76D8BC17C429}" srcOrd="2" destOrd="0" presId="urn:microsoft.com/office/officeart/2018/2/layout/IconCircleList"/>
    <dgm:cxn modelId="{54B5AAB3-BD94-4D3F-8B8F-C717B798CAA6}" type="presParOf" srcId="{35855A27-EAFA-4ED4-9CA4-843EDE436B61}" destId="{91D202F6-D095-4167-A53B-7448A02FB294}" srcOrd="3" destOrd="0" presId="urn:microsoft.com/office/officeart/2018/2/layout/IconCircleList"/>
    <dgm:cxn modelId="{5E76C701-97FF-4EC5-ABD8-6E1814E4EC86}" type="presParOf" srcId="{2F0D5A17-D7A1-42E8-9E43-D126DAEC4AF4}" destId="{1B4AB7AB-15D0-4A38-B21C-287DBBD53788}" srcOrd="5" destOrd="0" presId="urn:microsoft.com/office/officeart/2018/2/layout/IconCircleList"/>
    <dgm:cxn modelId="{B5EA9B00-FD2A-4B67-9D5C-4554E01A30E6}" type="presParOf" srcId="{2F0D5A17-D7A1-42E8-9E43-D126DAEC4AF4}" destId="{F7952053-7888-4B58-946C-8682C1FA448B}" srcOrd="6" destOrd="0" presId="urn:microsoft.com/office/officeart/2018/2/layout/IconCircleList"/>
    <dgm:cxn modelId="{1484F93D-42CB-4301-AB86-68E1ABA68DC4}" type="presParOf" srcId="{F7952053-7888-4B58-946C-8682C1FA448B}" destId="{810729B6-1195-483A-8C46-3AC83700EC05}" srcOrd="0" destOrd="0" presId="urn:microsoft.com/office/officeart/2018/2/layout/IconCircleList"/>
    <dgm:cxn modelId="{56C4E617-8CD4-4481-BAE0-37FA7149CA86}" type="presParOf" srcId="{F7952053-7888-4B58-946C-8682C1FA448B}" destId="{D24E4BEB-EE65-411D-A313-5B5966525A17}" srcOrd="1" destOrd="0" presId="urn:microsoft.com/office/officeart/2018/2/layout/IconCircleList"/>
    <dgm:cxn modelId="{1F95FC2E-221B-4DE4-9A94-33D4880A9A85}" type="presParOf" srcId="{F7952053-7888-4B58-946C-8682C1FA448B}" destId="{7F784F0D-72CC-4793-81F7-3607ADC9090E}" srcOrd="2" destOrd="0" presId="urn:microsoft.com/office/officeart/2018/2/layout/IconCircleList"/>
    <dgm:cxn modelId="{35C78539-C3AC-49BA-9F35-0980DD159300}" type="presParOf" srcId="{F7952053-7888-4B58-946C-8682C1FA448B}" destId="{289101AC-D627-468A-8AC6-A0C21693BA7C}" srcOrd="3" destOrd="0" presId="urn:microsoft.com/office/officeart/2018/2/layout/IconCircleList"/>
    <dgm:cxn modelId="{5C3C133D-2ECA-4DC3-B6FA-29DFA7929DE4}" type="presParOf" srcId="{2F0D5A17-D7A1-42E8-9E43-D126DAEC4AF4}" destId="{032ECF72-AB7A-472F-A53F-CF78A9F80915}" srcOrd="7" destOrd="0" presId="urn:microsoft.com/office/officeart/2018/2/layout/IconCircleList"/>
    <dgm:cxn modelId="{15217C6A-2219-48BB-8321-7B1BB18E4F3B}" type="presParOf" srcId="{2F0D5A17-D7A1-42E8-9E43-D126DAEC4AF4}" destId="{54DF44E0-4478-4EC2-A596-282E9CEA9530}" srcOrd="8" destOrd="0" presId="urn:microsoft.com/office/officeart/2018/2/layout/IconCircleList"/>
    <dgm:cxn modelId="{4E22A124-6CB5-4604-ADF2-CF3BA839A51F}" type="presParOf" srcId="{54DF44E0-4478-4EC2-A596-282E9CEA9530}" destId="{C23BBCA9-8888-478C-8B2C-57E162CFAA6C}" srcOrd="0" destOrd="0" presId="urn:microsoft.com/office/officeart/2018/2/layout/IconCircleList"/>
    <dgm:cxn modelId="{3C09739F-BA77-41DD-BF4E-457CCA867287}" type="presParOf" srcId="{54DF44E0-4478-4EC2-A596-282E9CEA9530}" destId="{2C8AAE12-EC9D-4AAC-8D7A-7D0B083EC7D4}" srcOrd="1" destOrd="0" presId="urn:microsoft.com/office/officeart/2018/2/layout/IconCircleList"/>
    <dgm:cxn modelId="{1E253867-B949-4C46-B1B0-92D33F48C1A5}" type="presParOf" srcId="{54DF44E0-4478-4EC2-A596-282E9CEA9530}" destId="{23AAEB43-7F38-4116-8E3F-5FD14D4C9D41}" srcOrd="2" destOrd="0" presId="urn:microsoft.com/office/officeart/2018/2/layout/IconCircleList"/>
    <dgm:cxn modelId="{7EF6538E-E24A-4866-83F8-4BBC7B84C65A}" type="presParOf" srcId="{54DF44E0-4478-4EC2-A596-282E9CEA9530}" destId="{725F3B6C-9845-4705-AA73-378ACB8E6DDB}" srcOrd="3" destOrd="0" presId="urn:microsoft.com/office/officeart/2018/2/layout/IconCircleList"/>
    <dgm:cxn modelId="{33B6B333-2308-426C-966E-8B36D52E5C5F}" type="presParOf" srcId="{2F0D5A17-D7A1-42E8-9E43-D126DAEC4AF4}" destId="{85292B86-EC00-4779-AF3A-3857E57EA5F3}" srcOrd="9" destOrd="0" presId="urn:microsoft.com/office/officeart/2018/2/layout/IconCircleList"/>
    <dgm:cxn modelId="{7F61B978-928D-4A6C-8B7E-E5DB11B4C44A}" type="presParOf" srcId="{2F0D5A17-D7A1-42E8-9E43-D126DAEC4AF4}" destId="{EAD5345E-3786-46CD-B4E6-F5DA782BC75A}" srcOrd="10" destOrd="0" presId="urn:microsoft.com/office/officeart/2018/2/layout/IconCircleList"/>
    <dgm:cxn modelId="{0ACD5242-4E3B-4BEA-9CBE-A61F41D83908}" type="presParOf" srcId="{EAD5345E-3786-46CD-B4E6-F5DA782BC75A}" destId="{05E9EA9E-1A48-4FB1-A8EF-FBC7C18B61BF}" srcOrd="0" destOrd="0" presId="urn:microsoft.com/office/officeart/2018/2/layout/IconCircleList"/>
    <dgm:cxn modelId="{4C500E90-E36D-4775-9D20-CEE734D115F4}" type="presParOf" srcId="{EAD5345E-3786-46CD-B4E6-F5DA782BC75A}" destId="{DD019BBC-7ADC-4723-805D-0857D9DE9D19}" srcOrd="1" destOrd="0" presId="urn:microsoft.com/office/officeart/2018/2/layout/IconCircleList"/>
    <dgm:cxn modelId="{32F3053F-D096-49B2-B042-79270666D7D1}" type="presParOf" srcId="{EAD5345E-3786-46CD-B4E6-F5DA782BC75A}" destId="{976C4A4A-71B2-437A-A95E-1C94BB61E81E}" srcOrd="2" destOrd="0" presId="urn:microsoft.com/office/officeart/2018/2/layout/IconCircleList"/>
    <dgm:cxn modelId="{6AA723DB-2C11-4496-ACC1-9F8C8F04689E}" type="presParOf" srcId="{EAD5345E-3786-46CD-B4E6-F5DA782BC75A}" destId="{523D8191-47CC-4405-994F-1ECA0457172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4FC84-4CD9-4707-A7A4-823E964F53D9}">
      <dsp:nvSpPr>
        <dsp:cNvPr id="0" name=""/>
        <dsp:cNvSpPr/>
      </dsp:nvSpPr>
      <dsp:spPr>
        <a:xfrm>
          <a:off x="309582" y="10552"/>
          <a:ext cx="703928" cy="70392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FC05A-8683-42AA-A9D5-E65F822EAF29}">
      <dsp:nvSpPr>
        <dsp:cNvPr id="0" name=""/>
        <dsp:cNvSpPr/>
      </dsp:nvSpPr>
      <dsp:spPr>
        <a:xfrm>
          <a:off x="457407" y="158377"/>
          <a:ext cx="408278" cy="408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B16F5-012F-4A99-A563-8B9531350616}">
      <dsp:nvSpPr>
        <dsp:cNvPr id="0" name=""/>
        <dsp:cNvSpPr/>
      </dsp:nvSpPr>
      <dsp:spPr>
        <a:xfrm>
          <a:off x="1164352" y="10552"/>
          <a:ext cx="1659261" cy="70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Quality &amp; Accuracy</a:t>
          </a:r>
        </a:p>
      </dsp:txBody>
      <dsp:txXfrm>
        <a:off x="1164352" y="10552"/>
        <a:ext cx="1659261" cy="703928"/>
      </dsp:txXfrm>
    </dsp:sp>
    <dsp:sp modelId="{C7D820D1-43EF-4923-8B23-9FA98F23D6A2}">
      <dsp:nvSpPr>
        <dsp:cNvPr id="0" name=""/>
        <dsp:cNvSpPr/>
      </dsp:nvSpPr>
      <dsp:spPr>
        <a:xfrm>
          <a:off x="3112727" y="10552"/>
          <a:ext cx="703928" cy="70392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BBE8D-7D86-451A-A5A9-8A8D15310099}">
      <dsp:nvSpPr>
        <dsp:cNvPr id="0" name=""/>
        <dsp:cNvSpPr/>
      </dsp:nvSpPr>
      <dsp:spPr>
        <a:xfrm>
          <a:off x="3260552" y="158377"/>
          <a:ext cx="408278" cy="408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0B5C3-D31E-43AC-8A9B-772A8E74DE2E}">
      <dsp:nvSpPr>
        <dsp:cNvPr id="0" name=""/>
        <dsp:cNvSpPr/>
      </dsp:nvSpPr>
      <dsp:spPr>
        <a:xfrm>
          <a:off x="3967498" y="10552"/>
          <a:ext cx="1659261" cy="70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Training &amp; Customization </a:t>
          </a:r>
        </a:p>
      </dsp:txBody>
      <dsp:txXfrm>
        <a:off x="3967498" y="10552"/>
        <a:ext cx="1659261" cy="703928"/>
      </dsp:txXfrm>
    </dsp:sp>
    <dsp:sp modelId="{53CEE7FB-63D9-440A-8B4C-AFE56FF8C47B}">
      <dsp:nvSpPr>
        <dsp:cNvPr id="0" name=""/>
        <dsp:cNvSpPr/>
      </dsp:nvSpPr>
      <dsp:spPr>
        <a:xfrm>
          <a:off x="309582" y="1263862"/>
          <a:ext cx="703928" cy="70392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90802-F9B0-4869-A47D-96CBD93A7065}">
      <dsp:nvSpPr>
        <dsp:cNvPr id="0" name=""/>
        <dsp:cNvSpPr/>
      </dsp:nvSpPr>
      <dsp:spPr>
        <a:xfrm>
          <a:off x="457407" y="1411687"/>
          <a:ext cx="408278" cy="408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202F6-D095-4167-A53B-7448A02FB294}">
      <dsp:nvSpPr>
        <dsp:cNvPr id="0" name=""/>
        <dsp:cNvSpPr/>
      </dsp:nvSpPr>
      <dsp:spPr>
        <a:xfrm>
          <a:off x="1164352" y="1263862"/>
          <a:ext cx="1659261" cy="70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Ethical Considerations</a:t>
          </a:r>
        </a:p>
      </dsp:txBody>
      <dsp:txXfrm>
        <a:off x="1164352" y="1263862"/>
        <a:ext cx="1659261" cy="703928"/>
      </dsp:txXfrm>
    </dsp:sp>
    <dsp:sp modelId="{810729B6-1195-483A-8C46-3AC83700EC05}">
      <dsp:nvSpPr>
        <dsp:cNvPr id="0" name=""/>
        <dsp:cNvSpPr/>
      </dsp:nvSpPr>
      <dsp:spPr>
        <a:xfrm>
          <a:off x="3112727" y="1263862"/>
          <a:ext cx="703928" cy="70392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E4BEB-EE65-411D-A313-5B5966525A17}">
      <dsp:nvSpPr>
        <dsp:cNvPr id="0" name=""/>
        <dsp:cNvSpPr/>
      </dsp:nvSpPr>
      <dsp:spPr>
        <a:xfrm>
          <a:off x="3260552" y="1411687"/>
          <a:ext cx="408278" cy="408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101AC-D627-468A-8AC6-A0C21693BA7C}">
      <dsp:nvSpPr>
        <dsp:cNvPr id="0" name=""/>
        <dsp:cNvSpPr/>
      </dsp:nvSpPr>
      <dsp:spPr>
        <a:xfrm>
          <a:off x="3967498" y="1263862"/>
          <a:ext cx="1659261" cy="70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Data Privacy &amp; Security</a:t>
          </a:r>
        </a:p>
      </dsp:txBody>
      <dsp:txXfrm>
        <a:off x="3967498" y="1263862"/>
        <a:ext cx="1659261" cy="703928"/>
      </dsp:txXfrm>
    </dsp:sp>
    <dsp:sp modelId="{C23BBCA9-8888-478C-8B2C-57E162CFAA6C}">
      <dsp:nvSpPr>
        <dsp:cNvPr id="0" name=""/>
        <dsp:cNvSpPr/>
      </dsp:nvSpPr>
      <dsp:spPr>
        <a:xfrm>
          <a:off x="309582" y="2517172"/>
          <a:ext cx="703928" cy="70392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AAE12-EC9D-4AAC-8D7A-7D0B083EC7D4}">
      <dsp:nvSpPr>
        <dsp:cNvPr id="0" name=""/>
        <dsp:cNvSpPr/>
      </dsp:nvSpPr>
      <dsp:spPr>
        <a:xfrm>
          <a:off x="457407" y="2664997"/>
          <a:ext cx="408278" cy="4082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F3B6C-9845-4705-AA73-378ACB8E6DDB}">
      <dsp:nvSpPr>
        <dsp:cNvPr id="0" name=""/>
        <dsp:cNvSpPr/>
      </dsp:nvSpPr>
      <dsp:spPr>
        <a:xfrm>
          <a:off x="1164352" y="2517172"/>
          <a:ext cx="1659261" cy="70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Integration &amp; Scalability</a:t>
          </a:r>
        </a:p>
      </dsp:txBody>
      <dsp:txXfrm>
        <a:off x="1164352" y="2517172"/>
        <a:ext cx="1659261" cy="703928"/>
      </dsp:txXfrm>
    </dsp:sp>
    <dsp:sp modelId="{05E9EA9E-1A48-4FB1-A8EF-FBC7C18B61BF}">
      <dsp:nvSpPr>
        <dsp:cNvPr id="0" name=""/>
        <dsp:cNvSpPr/>
      </dsp:nvSpPr>
      <dsp:spPr>
        <a:xfrm>
          <a:off x="3112727" y="2517172"/>
          <a:ext cx="703928" cy="70392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19BBC-7ADC-4723-805D-0857D9DE9D19}">
      <dsp:nvSpPr>
        <dsp:cNvPr id="0" name=""/>
        <dsp:cNvSpPr/>
      </dsp:nvSpPr>
      <dsp:spPr>
        <a:xfrm>
          <a:off x="3260552" y="2664997"/>
          <a:ext cx="408278" cy="40827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D8191-47CC-4405-994F-1ECA04571728}">
      <dsp:nvSpPr>
        <dsp:cNvPr id="0" name=""/>
        <dsp:cNvSpPr/>
      </dsp:nvSpPr>
      <dsp:spPr>
        <a:xfrm>
          <a:off x="3967498" y="2517172"/>
          <a:ext cx="1659261" cy="70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Customer Support &amp; Maintenance </a:t>
          </a:r>
        </a:p>
      </dsp:txBody>
      <dsp:txXfrm>
        <a:off x="3967498" y="2517172"/>
        <a:ext cx="1659261" cy="703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27754-7982-FB40-8AF5-0CF6C2E3025B}" type="datetimeFigureOut"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E9A9-1DB0-B64D-883C-974DBCF9C2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44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7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88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75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3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13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18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7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67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86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9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45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40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D2B92-D50D-BD49-9917-BDA86DD5BD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17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98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9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45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4D6C15-8A64-4064-ABAE-920092354EF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2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72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63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59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5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80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15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745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103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8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0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9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0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8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6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4719-9D5E-4FCD-957B-A32BA5A47C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9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9084-3A07-6438-DAEB-508B4761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437" y="2679314"/>
            <a:ext cx="9337589" cy="1655762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25B9-1B88-5289-419D-E0E8AA7CB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437" y="4528794"/>
            <a:ext cx="5729417" cy="13777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9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316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F4814-15D5-45EE-8483-C04AF83F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9572"/>
            <a:ext cx="10515600" cy="6411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C2287-945C-4EFE-BFAD-4ACDA7573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6CC40-A60F-4E09-8892-80E4350FD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ECC47-7676-4CAE-A88F-EA2BD8816E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8993C-0CF9-48CF-830D-A1FA07AFC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1757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B73F5-7C45-40E9-AAC8-B781D740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5F4A2-B541-4B7F-BBD3-4FFF3D1F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3254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4ABA1-AB44-4057-9056-8012F54D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940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089E-D6D9-4439-B0F3-9F1E6DEC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95DF-3D3C-4974-B6BD-54AC3A918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94193-279F-41AC-A2A3-B4A67F15E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02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2A3C71-76C7-9CA5-966F-DBD21A55F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580460"/>
            <a:ext cx="5729417" cy="1655762"/>
          </a:xfr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2137E-466A-DCF0-D052-E7A37A19E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4429940"/>
            <a:ext cx="5729417" cy="13777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1255E4-60A0-9388-2DBE-E6EE12C07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8080" y="-627016"/>
            <a:ext cx="7735828" cy="815122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72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06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4C8204-7259-5E26-7593-ED411EE9DD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1262" y="1733738"/>
            <a:ext cx="3371584" cy="3390523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3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ABF915E-D319-2BD2-76FF-268F630AA9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9915" y="981522"/>
            <a:ext cx="2592288" cy="9361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27B698-7650-D77D-12D6-64F07A274D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ECD9-A9BE-6970-9E71-358F71CA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49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EAST</a:t>
            </a:r>
          </a:p>
        </p:txBody>
      </p:sp>
    </p:spTree>
    <p:extLst>
      <p:ext uri="{BB962C8B-B14F-4D97-AF65-F5344CB8AC3E}">
        <p14:creationId xmlns:p14="http://schemas.microsoft.com/office/powerpoint/2010/main" val="77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59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798B5-0336-9AB6-1022-00D10A0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ED8F-7F04-4695-8FE5-E8FD0A51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E2F9-E9BE-459B-0976-72F6C89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133835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5" r:id="rId3"/>
    <p:sldLayoutId id="2147483687" r:id="rId4"/>
    <p:sldLayoutId id="2147483691" r:id="rId5"/>
    <p:sldLayoutId id="2147483690" r:id="rId6"/>
    <p:sldLayoutId id="2147483659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67D37-B230-FF8B-2454-1AE9CB8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25604-32DB-0C39-B55D-E00DACCF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1C3BF9-474D-5DF4-48B4-01C8D9667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415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9810"/>
            <a:ext cx="10515600" cy="660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CD8818-145A-437C-BCD3-63A01E9D921F}"/>
              </a:ext>
            </a:extLst>
          </p:cNvPr>
          <p:cNvSpPr txBox="1">
            <a:spLocks/>
          </p:cNvSpPr>
          <p:nvPr userDrawn="1"/>
        </p:nvSpPr>
        <p:spPr>
          <a:xfrm>
            <a:off x="9046928" y="644399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1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43E953-6781-4CF6-8E46-D7349667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426"/>
            <a:ext cx="10515600" cy="752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F1160-755C-482A-B782-C98B4DDD2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420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54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05" y="2666735"/>
            <a:ext cx="7559507" cy="1143265"/>
          </a:xfrm>
        </p:spPr>
        <p:txBody>
          <a:bodyPr/>
          <a:lstStyle/>
          <a:p>
            <a:r>
              <a:rPr lang="en-US" dirty="0"/>
              <a:t>Emerging Technologies That Reshape the Role of an Integrator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LeBlanc, Executive Director, NSCA</a:t>
            </a:r>
          </a:p>
        </p:txBody>
      </p:sp>
    </p:spTree>
    <p:extLst>
      <p:ext uri="{BB962C8B-B14F-4D97-AF65-F5344CB8AC3E}">
        <p14:creationId xmlns:p14="http://schemas.microsoft.com/office/powerpoint/2010/main" val="406908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vice and padlock">
            <a:extLst>
              <a:ext uri="{FF2B5EF4-FFF2-40B4-BE49-F238E27FC236}">
                <a16:creationId xmlns:a16="http://schemas.microsoft.com/office/drawing/2014/main" id="{AC6AD188-1B2E-E3EA-A36D-88F266F35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49" y="1814286"/>
            <a:ext cx="5379960" cy="3026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A86D99-C258-6B01-A2DC-AAD8997A5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3" y="922853"/>
            <a:ext cx="3657604" cy="52735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4D0389-FA4E-CCB7-9B76-17E6DD7B6950}"/>
              </a:ext>
            </a:extLst>
          </p:cNvPr>
          <p:cNvSpPr txBox="1"/>
          <p:nvPr/>
        </p:nvSpPr>
        <p:spPr>
          <a:xfrm>
            <a:off x="1403049" y="5646058"/>
            <a:ext cx="309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CompTIA</a:t>
            </a:r>
          </a:p>
        </p:txBody>
      </p:sp>
    </p:spTree>
    <p:extLst>
      <p:ext uri="{BB962C8B-B14F-4D97-AF65-F5344CB8AC3E}">
        <p14:creationId xmlns:p14="http://schemas.microsoft.com/office/powerpoint/2010/main" val="19026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2DB3BD-73AC-5FD7-3438-41315DE16572}"/>
              </a:ext>
            </a:extLst>
          </p:cNvPr>
          <p:cNvGrpSpPr/>
          <p:nvPr/>
        </p:nvGrpSpPr>
        <p:grpSpPr>
          <a:xfrm>
            <a:off x="2056108" y="1255364"/>
            <a:ext cx="8079784" cy="4347272"/>
            <a:chOff x="3328224" y="387263"/>
            <a:chExt cx="1511560" cy="9069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262A87-594D-7A84-3BA4-692D78F827BB}"/>
                </a:ext>
              </a:extLst>
            </p:cNvPr>
            <p:cNvSpPr/>
            <p:nvPr/>
          </p:nvSpPr>
          <p:spPr>
            <a:xfrm>
              <a:off x="3328224" y="387263"/>
              <a:ext cx="1511560" cy="9069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9597B7-2B7D-0A92-F784-CB63C04A554F}"/>
                </a:ext>
              </a:extLst>
            </p:cNvPr>
            <p:cNvSpPr txBox="1"/>
            <p:nvPr/>
          </p:nvSpPr>
          <p:spPr>
            <a:xfrm>
              <a:off x="3328224" y="387263"/>
              <a:ext cx="1511560" cy="906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38209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96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Becoming ‘Mission Critical’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6270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4987-CCBA-4C96-A11B-2B2C516B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Mission Critical – Education Example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F52806-1A1A-4632-B405-83BFCF66A4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1914" y="1634588"/>
            <a:ext cx="9087439" cy="4733412"/>
          </a:xfrm>
          <a:prstGeom prst="rect">
            <a:avLst/>
          </a:prstGeom>
        </p:spPr>
      </p:pic>
      <p:pic>
        <p:nvPicPr>
          <p:cNvPr id="6" name="Picture 5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D083F102-75D3-4D84-AF69-11D560E9F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04" y="1825078"/>
            <a:ext cx="4056668" cy="2271734"/>
          </a:xfrm>
          <a:prstGeom prst="rect">
            <a:avLst/>
          </a:prstGeom>
        </p:spPr>
      </p:pic>
      <p:pic>
        <p:nvPicPr>
          <p:cNvPr id="34" name="Content Placeholder 33" descr="Schools Are Turning to 'Vape Detectors' to Snuff Out Secret Smokers">
            <a:extLst>
              <a:ext uri="{FF2B5EF4-FFF2-40B4-BE49-F238E27FC236}">
                <a16:creationId xmlns:a16="http://schemas.microsoft.com/office/drawing/2014/main" id="{545B2EC9-F6E3-4EA8-8B7B-B42486004E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" b="-1"/>
          <a:stretch/>
        </p:blipFill>
        <p:spPr bwMode="auto">
          <a:xfrm>
            <a:off x="8547886" y="4326965"/>
            <a:ext cx="3202787" cy="165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8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">
            <a:extLst>
              <a:ext uri="{FF2B5EF4-FFF2-40B4-BE49-F238E27FC236}">
                <a16:creationId xmlns:a16="http://schemas.microsoft.com/office/drawing/2014/main" id="{434622F0-EA4D-44B6-9376-B5E49A62C0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39" y="975806"/>
            <a:ext cx="9614851" cy="54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776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CD4D9-6AE6-4831-9924-BDA054FF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Mission Critical – Corporate Example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860F818-49AF-4FF9-AE16-F6B50B7CA6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193276"/>
            <a:ext cx="5181600" cy="3616036"/>
          </a:xfrm>
          <a:prstGeom prst="rect">
            <a:avLst/>
          </a:prstGeom>
        </p:spPr>
      </p:pic>
      <p:pic>
        <p:nvPicPr>
          <p:cNvPr id="6" name="Content Placeholder 5" descr="A picture containing outdoor, building, bridge, large&#10;&#10;Description automatically generated">
            <a:extLst>
              <a:ext uri="{FF2B5EF4-FFF2-40B4-BE49-F238E27FC236}">
                <a16:creationId xmlns:a16="http://schemas.microsoft.com/office/drawing/2014/main" id="{79947E21-FCB3-47A0-8ECC-8010A6AC69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589" y="1825625"/>
            <a:ext cx="38708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9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0BB0AB-FEBC-EBD6-FA25-80BCD88D290B}"/>
              </a:ext>
            </a:extLst>
          </p:cNvPr>
          <p:cNvGrpSpPr/>
          <p:nvPr/>
        </p:nvGrpSpPr>
        <p:grpSpPr>
          <a:xfrm>
            <a:off x="2009614" y="1301859"/>
            <a:ext cx="8172772" cy="4254282"/>
            <a:chOff x="4990941" y="387263"/>
            <a:chExt cx="1511560" cy="9069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4BA605-B938-A3A0-7D7A-F800672736C2}"/>
                </a:ext>
              </a:extLst>
            </p:cNvPr>
            <p:cNvSpPr/>
            <p:nvPr/>
          </p:nvSpPr>
          <p:spPr>
            <a:xfrm>
              <a:off x="4990941" y="387263"/>
              <a:ext cx="1511560" cy="9069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329A34-9826-0C97-6D10-B0E5E8ADDB9E}"/>
                </a:ext>
              </a:extLst>
            </p:cNvPr>
            <p:cNvSpPr txBox="1"/>
            <p:nvPr/>
          </p:nvSpPr>
          <p:spPr>
            <a:xfrm>
              <a:off x="4990941" y="387263"/>
              <a:ext cx="1511560" cy="906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38209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96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Code Compliance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4146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6831-1B5E-E033-CCD3-C02DE38A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71" y="2857777"/>
            <a:ext cx="6244772" cy="752199"/>
          </a:xfrm>
        </p:spPr>
        <p:txBody>
          <a:bodyPr>
            <a:noAutofit/>
          </a:bodyPr>
          <a:lstStyle/>
          <a:p>
            <a:r>
              <a:rPr lang="en-US" sz="6600" dirty="0"/>
              <a:t>NSCA’s Guide to State Licensing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805E3D-9B3C-8AC5-0AE1-DFA238074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39" y="1163352"/>
            <a:ext cx="3751490" cy="489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366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EB01-346C-4594-989E-8D687AF7D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Legislative Agenda – Codes and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90DAA-EC8E-47CC-93A8-55714A1E6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094" y="1825625"/>
            <a:ext cx="10335705" cy="4351338"/>
          </a:xfrm>
        </p:spPr>
        <p:txBody>
          <a:bodyPr>
            <a:normAutofit fontScale="92500"/>
          </a:bodyPr>
          <a:lstStyle/>
          <a:p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NSCA makes sure Commercial and Residential Systems Integrators can perform low voltage/limited energy systems in a regulated environment  </a:t>
            </a:r>
          </a:p>
          <a:p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Independent contractor status, new definitions, gig economy tax rules</a:t>
            </a:r>
          </a:p>
          <a:p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Licensure and exemptions – apprenticeship mandates and exemptions</a:t>
            </a:r>
          </a:p>
          <a:p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PoE and IoT ongoing scope of work “challenges” for integrators</a:t>
            </a:r>
          </a:p>
          <a:p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Cyber credentialing and new regulations. 108 State/33 Fed. </a:t>
            </a:r>
          </a:p>
          <a:p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School safety laws and new requirements. Increased funding. 95/10</a:t>
            </a:r>
          </a:p>
          <a:p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Shift to cloud-based solutions and network applications </a:t>
            </a:r>
          </a:p>
          <a:p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Much more… Currently Following over 400 Bills.   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84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19A458D-2907-3594-4596-7F382A55B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8" y="1025732"/>
            <a:ext cx="5279057" cy="5279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6A469-69F8-B0FF-1EEB-211E647FAA9E}"/>
              </a:ext>
            </a:extLst>
          </p:cNvPr>
          <p:cNvSpPr txBox="1"/>
          <p:nvPr/>
        </p:nvSpPr>
        <p:spPr>
          <a:xfrm>
            <a:off x="6221692" y="1348033"/>
            <a:ext cx="488308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The entire Systems Integration Industry working together to advance the use of emerging technologies throughout North America.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Members include: NSCA, CEDIA, BICSI, CompTia, AVIXA, CTA, CCCA, SBA,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Licensure, Regulatory, Workforce Development, Codes and Compliance. 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43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14D52D6-E651-4A65-91D9-70E1105B8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41" y="1146002"/>
            <a:ext cx="7955798" cy="489639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E99DB0-44AD-4E41-9FCE-250FCDB04288}"/>
              </a:ext>
            </a:extLst>
          </p:cNvPr>
          <p:cNvSpPr txBox="1"/>
          <p:nvPr/>
        </p:nvSpPr>
        <p:spPr>
          <a:xfrm>
            <a:off x="661261" y="1534332"/>
            <a:ext cx="25882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Go to NSCA.org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Click on “Advocacy” tab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Select “Track Regulation”</a:t>
            </a:r>
          </a:p>
        </p:txBody>
      </p:sp>
    </p:spTree>
    <p:extLst>
      <p:ext uri="{BB962C8B-B14F-4D97-AF65-F5344CB8AC3E}">
        <p14:creationId xmlns:p14="http://schemas.microsoft.com/office/powerpoint/2010/main" val="124223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1A48-A334-C753-551D-390568B709B9}"/>
              </a:ext>
            </a:extLst>
          </p:cNvPr>
          <p:cNvSpPr txBox="1"/>
          <p:nvPr/>
        </p:nvSpPr>
        <p:spPr>
          <a:xfrm>
            <a:off x="694021" y="2983511"/>
            <a:ext cx="60976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FFC000"/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NSCA is the leading not-for-profit association representing the commercial systems integration industry.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FFC000"/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NSCA provides benchmark studies on labor units, economic reports, vertical market trends, technology adoption, regulations and codes, etc.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FFC000"/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NSCA provides great education and networking platforms with our Business &amp; Leadership Conference and XBO Experience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FFC000"/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NSCA is … Your voice, Your business resource, Your trusted advisor.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878DB-038D-51CD-1088-4F98B05E4D83}"/>
              </a:ext>
            </a:extLst>
          </p:cNvPr>
          <p:cNvSpPr txBox="1"/>
          <p:nvPr/>
        </p:nvSpPr>
        <p:spPr>
          <a:xfrm>
            <a:off x="5889088" y="3582102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FFC000"/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Tom LeBlanc </a:t>
            </a:r>
          </a:p>
          <a:p>
            <a:pPr algn="ctr"/>
            <a:r>
              <a:rPr lang="en-US" altLang="en-US" sz="1600" dirty="0">
                <a:solidFill>
                  <a:srgbClr val="FFC000"/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NSCA Executive Director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F7737-14C7-B7F1-6B9A-5DB7BDE450DD}"/>
              </a:ext>
            </a:extLst>
          </p:cNvPr>
          <p:cNvSpPr txBox="1"/>
          <p:nvPr/>
        </p:nvSpPr>
        <p:spPr>
          <a:xfrm>
            <a:off x="7262000" y="5245334"/>
            <a:ext cx="3666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>
                <a:ea typeface="Source Sans Pro" panose="020B0503030403020204" pitchFamily="34" charset="0"/>
                <a:cs typeface="Arial" panose="020B0604020202020204" pitchFamily="34" charset="0"/>
              </a:rPr>
              <a:t>Tom LeBlanc</a:t>
            </a:r>
            <a:r>
              <a:rPr lang="en-US" altLang="en-US" sz="1800" b="1" dirty="0">
                <a:solidFill>
                  <a:schemeClr val="tx1"/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en-US" altLang="en-US" b="1" dirty="0"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dirty="0">
                <a:ea typeface="Source Sans Pro" panose="020B0503030403020204" pitchFamily="34" charset="0"/>
                <a:cs typeface="Arial" panose="020B0604020202020204" pitchFamily="34" charset="0"/>
              </a:rPr>
              <a:t>NSCA </a:t>
            </a:r>
            <a:r>
              <a:rPr lang="en-US" altLang="en-US" sz="1800" dirty="0">
                <a:solidFill>
                  <a:schemeClr val="tx1"/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Executive Director</a:t>
            </a:r>
          </a:p>
        </p:txBody>
      </p:sp>
      <p:pic>
        <p:nvPicPr>
          <p:cNvPr id="9" name="Picture 8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F4B67B11-BBD0-ECF4-0E70-70BFEC79B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00" y="1296968"/>
            <a:ext cx="1474232" cy="213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DA99B9-6643-800F-9A22-2BD0CBAE050C}"/>
              </a:ext>
            </a:extLst>
          </p:cNvPr>
          <p:cNvSpPr txBox="1"/>
          <p:nvPr/>
        </p:nvSpPr>
        <p:spPr>
          <a:xfrm>
            <a:off x="601497" y="2398736"/>
            <a:ext cx="6190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</a:t>
            </a:r>
            <a:r>
              <a:rPr lang="en-US" sz="3200" dirty="0">
                <a:solidFill>
                  <a:srgbClr val="FFC000"/>
                </a:solidFill>
              </a:rPr>
              <a:t>Little Bit About NSCA</a:t>
            </a:r>
          </a:p>
        </p:txBody>
      </p:sp>
    </p:spTree>
    <p:extLst>
      <p:ext uri="{BB962C8B-B14F-4D97-AF65-F5344CB8AC3E}">
        <p14:creationId xmlns:p14="http://schemas.microsoft.com/office/powerpoint/2010/main" val="1584571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0BB0AB-FEBC-EBD6-FA25-80BCD88D290B}"/>
              </a:ext>
            </a:extLst>
          </p:cNvPr>
          <p:cNvGrpSpPr/>
          <p:nvPr/>
        </p:nvGrpSpPr>
        <p:grpSpPr>
          <a:xfrm>
            <a:off x="2009614" y="1301859"/>
            <a:ext cx="8172772" cy="4254282"/>
            <a:chOff x="4990941" y="387263"/>
            <a:chExt cx="1511560" cy="9069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4BA605-B938-A3A0-7D7A-F800672736C2}"/>
                </a:ext>
              </a:extLst>
            </p:cNvPr>
            <p:cNvSpPr/>
            <p:nvPr/>
          </p:nvSpPr>
          <p:spPr>
            <a:xfrm>
              <a:off x="4990941" y="387263"/>
              <a:ext cx="1511560" cy="9069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329A34-9826-0C97-6D10-B0E5E8ADDB9E}"/>
                </a:ext>
              </a:extLst>
            </p:cNvPr>
            <p:cNvSpPr txBox="1"/>
            <p:nvPr/>
          </p:nvSpPr>
          <p:spPr>
            <a:xfrm>
              <a:off x="4990941" y="387263"/>
              <a:ext cx="1511560" cy="906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38209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9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Explosion of IT Endpoints </a:t>
              </a:r>
              <a:endParaRPr lang="en-US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173380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AD6B-0036-4AF3-B6DD-D99EEA55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26" y="1206630"/>
            <a:ext cx="10431561" cy="484057"/>
          </a:xfrm>
        </p:spPr>
        <p:txBody>
          <a:bodyPr>
            <a:normAutofit fontScale="90000"/>
          </a:bodyPr>
          <a:lstStyle/>
          <a:p>
            <a:r>
              <a:rPr lang="en-US"/>
              <a:t>Connectivity is Mission Critical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CB469-0DA0-40D4-999B-9EB3F7B52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0202" y="1681163"/>
            <a:ext cx="4027373" cy="694392"/>
          </a:xfrm>
        </p:spPr>
        <p:txBody>
          <a:bodyPr/>
          <a:lstStyle/>
          <a:p>
            <a:r>
              <a:rPr lang="en-US"/>
              <a:t>Are we ready?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AFE63-1D64-446E-92D7-37572C98A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2140" y="1681163"/>
            <a:ext cx="4483248" cy="694392"/>
          </a:xfrm>
        </p:spPr>
        <p:txBody>
          <a:bodyPr/>
          <a:lstStyle/>
          <a:p>
            <a:r>
              <a:rPr lang="en-US"/>
              <a:t>What choice do we have?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AF2E24-B195-4D15-87FA-F73FB89F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622394"/>
            <a:ext cx="5183188" cy="3572826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IoT is the fastest growing technology trend in the connected technologies and smart buildings sector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IoT now connects over 50 billion devices </a:t>
            </a:r>
            <a:r>
              <a:rPr lang="en-US" dirty="0"/>
              <a:t>in a </a:t>
            </a:r>
            <a:r>
              <a:rPr lang="en-US" sz="2800" dirty="0"/>
              <a:t>$520 billion market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These devices will be connected primarily using PoE. A major opportunity and challenge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FB669E-A995-49B0-B29C-6708BA97E3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 b="-2733"/>
          <a:stretch/>
        </p:blipFill>
        <p:spPr>
          <a:xfrm>
            <a:off x="1338607" y="2622394"/>
            <a:ext cx="3227232" cy="32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69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0184-6039-804A-91E6-F2AC4A7A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>
                <a:solidFill>
                  <a:srgbClr val="004172"/>
                </a:solidFill>
              </a:rPr>
            </a:br>
            <a:endParaRPr lang="en-US" sz="2800">
              <a:solidFill>
                <a:srgbClr val="004172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C5E4A9-F718-4B50-BF26-74CAC127D3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7" y="820876"/>
            <a:ext cx="9825481" cy="543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473701-D982-47CD-99A1-3A215E8263B5}"/>
              </a:ext>
            </a:extLst>
          </p:cNvPr>
          <p:cNvSpPr txBox="1"/>
          <p:nvPr/>
        </p:nvSpPr>
        <p:spPr>
          <a:xfrm>
            <a:off x="10294070" y="1404593"/>
            <a:ext cx="1897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Remember - What we do is both mission critical and essential</a:t>
            </a:r>
          </a:p>
        </p:txBody>
      </p:sp>
    </p:spTree>
    <p:extLst>
      <p:ext uri="{BB962C8B-B14F-4D97-AF65-F5344CB8AC3E}">
        <p14:creationId xmlns:p14="http://schemas.microsoft.com/office/powerpoint/2010/main" val="3429305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7CAE447-4A43-41BC-8CDF-C3AACFABAE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612" y="1001178"/>
            <a:ext cx="9699265" cy="52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33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7AFC21-189A-E9DF-CDAA-94A263D4EF37}"/>
              </a:ext>
            </a:extLst>
          </p:cNvPr>
          <p:cNvGrpSpPr/>
          <p:nvPr/>
        </p:nvGrpSpPr>
        <p:grpSpPr>
          <a:xfrm>
            <a:off x="2071607" y="1301858"/>
            <a:ext cx="8048786" cy="4626242"/>
            <a:chOff x="6653657" y="387263"/>
            <a:chExt cx="1511560" cy="9069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9FB826-B1E2-8D00-32C6-39A995D92D0C}"/>
                </a:ext>
              </a:extLst>
            </p:cNvPr>
            <p:cNvSpPr/>
            <p:nvPr/>
          </p:nvSpPr>
          <p:spPr>
            <a:xfrm>
              <a:off x="6653657" y="387263"/>
              <a:ext cx="1511560" cy="9069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FDF494-CC4B-ABCD-65DB-7EB1A9A1B753}"/>
                </a:ext>
              </a:extLst>
            </p:cNvPr>
            <p:cNvSpPr txBox="1"/>
            <p:nvPr/>
          </p:nvSpPr>
          <p:spPr>
            <a:xfrm>
              <a:off x="6653657" y="387263"/>
              <a:ext cx="1511560" cy="906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38209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9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‘Prop Tech’</a:t>
              </a:r>
              <a:endParaRPr lang="en-US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224148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0EBC-FD05-B64B-FF95-7EFD0218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049571"/>
            <a:ext cx="10594925" cy="911203"/>
          </a:xfrm>
        </p:spPr>
        <p:txBody>
          <a:bodyPr>
            <a:normAutofit/>
          </a:bodyPr>
          <a:lstStyle/>
          <a:p>
            <a:r>
              <a:rPr lang="en-US" sz="3600"/>
              <a:t>Digital Transformation and The Future of “PropTech”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7AA0-BBFA-04B3-2A80-2C4964F77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and What?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7E303-3877-782B-D0DF-2915138FF8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Our role – IT platforms, cyber security, connectivity, adaptable workspaces, safety and security, mission critical communications, healthy building, asset management, improved workflows, etc.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2A3D5-8A7B-D514-DA79-1BDE03AA0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Why?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63CFB-EC32-9E37-CC12-3DBBFDBF3F4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Create higher value for tenants</a:t>
            </a:r>
          </a:p>
          <a:p>
            <a:r>
              <a:rPr lang="en-US" dirty="0"/>
              <a:t>Improved occupancy and income</a:t>
            </a:r>
          </a:p>
          <a:p>
            <a:r>
              <a:rPr lang="en-US" dirty="0"/>
              <a:t>The ideal workplace</a:t>
            </a:r>
          </a:p>
          <a:p>
            <a:r>
              <a:rPr lang="en-US" dirty="0"/>
              <a:t>Increased productivity and space allocation</a:t>
            </a:r>
          </a:p>
          <a:p>
            <a:r>
              <a:rPr lang="en-US" dirty="0"/>
              <a:t> Adaptable design and repurposing of space </a:t>
            </a:r>
          </a:p>
        </p:txBody>
      </p:sp>
    </p:spTree>
    <p:extLst>
      <p:ext uri="{BB962C8B-B14F-4D97-AF65-F5344CB8AC3E}">
        <p14:creationId xmlns:p14="http://schemas.microsoft.com/office/powerpoint/2010/main" val="4206921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85C24E-F5C4-DAA8-1B70-8A6E235F15B3}"/>
              </a:ext>
            </a:extLst>
          </p:cNvPr>
          <p:cNvGrpSpPr/>
          <p:nvPr/>
        </p:nvGrpSpPr>
        <p:grpSpPr>
          <a:xfrm>
            <a:off x="1808136" y="1286360"/>
            <a:ext cx="8575728" cy="4502256"/>
            <a:chOff x="2791" y="1445355"/>
            <a:chExt cx="1511560" cy="9069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E88FE5-DEC5-3E4C-4FC1-9219513C409A}"/>
                </a:ext>
              </a:extLst>
            </p:cNvPr>
            <p:cNvSpPr/>
            <p:nvPr/>
          </p:nvSpPr>
          <p:spPr>
            <a:xfrm>
              <a:off x="2791" y="1445355"/>
              <a:ext cx="1511560" cy="9069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A837E2-2073-C767-11EA-48BBDDD44FAF}"/>
                </a:ext>
              </a:extLst>
            </p:cNvPr>
            <p:cNvSpPr txBox="1"/>
            <p:nvPr/>
          </p:nvSpPr>
          <p:spPr>
            <a:xfrm>
              <a:off x="2791" y="1445355"/>
              <a:ext cx="1511560" cy="906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38209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9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Master Systems Integrator Concept</a:t>
              </a:r>
              <a:endParaRPr lang="en-US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857276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4605339" y="5919215"/>
            <a:ext cx="3157537" cy="359923"/>
          </a:xfrm>
          <a:prstGeom prst="rect">
            <a:avLst/>
          </a:prstGeom>
          <a:gradFill rotWithShape="1">
            <a:gsLst>
              <a:gs pos="0">
                <a:srgbClr val="000000">
                  <a:alpha val="42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38" name="Line 3"/>
          <p:cNvSpPr>
            <a:spLocks noChangeShapeType="1"/>
          </p:cNvSpPr>
          <p:nvPr/>
        </p:nvSpPr>
        <p:spPr bwMode="auto">
          <a:xfrm>
            <a:off x="6096000" y="3644901"/>
            <a:ext cx="0" cy="2195513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4605338" y="4816476"/>
            <a:ext cx="2963862" cy="1249363"/>
          </a:xfrm>
          <a:prstGeom prst="rect">
            <a:avLst/>
          </a:prstGeom>
          <a:solidFill>
            <a:srgbClr val="8E8E95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876425" y="2230438"/>
            <a:ext cx="2590800" cy="4013200"/>
          </a:xfrm>
          <a:prstGeom prst="rect">
            <a:avLst/>
          </a:prstGeom>
          <a:solidFill>
            <a:srgbClr val="697E1C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title"/>
          </p:nvPr>
        </p:nvSpPr>
        <p:spPr>
          <a:xfrm>
            <a:off x="671210" y="1146174"/>
            <a:ext cx="3579216" cy="7516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/>
              <a:t>Today’s “Building Information Network”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 flipH="1">
            <a:off x="1960564" y="2586039"/>
            <a:ext cx="2422525" cy="3590925"/>
          </a:xfrm>
          <a:prstGeom prst="rect">
            <a:avLst/>
          </a:prstGeom>
          <a:solidFill>
            <a:srgbClr val="89A424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 flipH="1">
            <a:off x="1960564" y="2756915"/>
            <a:ext cx="242252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 flipH="1">
            <a:off x="1960564" y="3333177"/>
            <a:ext cx="242252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 flipH="1">
            <a:off x="1960564" y="3907852"/>
            <a:ext cx="242252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 flipH="1">
            <a:off x="1960564" y="4512690"/>
            <a:ext cx="242252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7" name="Rectangle 12"/>
          <p:cNvSpPr>
            <a:spLocks noChangeArrowheads="1"/>
          </p:cNvSpPr>
          <p:nvPr/>
        </p:nvSpPr>
        <p:spPr bwMode="auto">
          <a:xfrm flipH="1">
            <a:off x="1960564" y="5058790"/>
            <a:ext cx="242252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8" name="Rectangle 13"/>
          <p:cNvSpPr>
            <a:spLocks noChangeArrowheads="1"/>
          </p:cNvSpPr>
          <p:nvPr/>
        </p:nvSpPr>
        <p:spPr bwMode="auto">
          <a:xfrm flipH="1">
            <a:off x="1960564" y="5635052"/>
            <a:ext cx="242252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49" name="Rectangle 286"/>
          <p:cNvSpPr>
            <a:spLocks noChangeArrowheads="1"/>
          </p:cNvSpPr>
          <p:nvPr/>
        </p:nvSpPr>
        <p:spPr bwMode="auto">
          <a:xfrm flipH="1">
            <a:off x="2208214" y="4545013"/>
            <a:ext cx="2325687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Interactive Media</a:t>
            </a:r>
          </a:p>
        </p:txBody>
      </p:sp>
      <p:sp>
        <p:nvSpPr>
          <p:cNvPr id="14350" name="Rectangle 286"/>
          <p:cNvSpPr>
            <a:spLocks noChangeArrowheads="1"/>
          </p:cNvSpPr>
          <p:nvPr/>
        </p:nvSpPr>
        <p:spPr bwMode="auto">
          <a:xfrm flipH="1">
            <a:off x="2208213" y="5119688"/>
            <a:ext cx="1871662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Digital Signage</a:t>
            </a:r>
          </a:p>
        </p:txBody>
      </p:sp>
      <p:sp>
        <p:nvSpPr>
          <p:cNvPr id="14351" name="Rectangle 286"/>
          <p:cNvSpPr>
            <a:spLocks noChangeArrowheads="1"/>
          </p:cNvSpPr>
          <p:nvPr/>
        </p:nvSpPr>
        <p:spPr bwMode="auto">
          <a:xfrm flipH="1">
            <a:off x="2208213" y="3390900"/>
            <a:ext cx="1382712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Wireless</a:t>
            </a:r>
          </a:p>
        </p:txBody>
      </p:sp>
      <p:grpSp>
        <p:nvGrpSpPr>
          <p:cNvPr id="14352" name="Group 17"/>
          <p:cNvGrpSpPr>
            <a:grpSpLocks/>
          </p:cNvGrpSpPr>
          <p:nvPr/>
        </p:nvGrpSpPr>
        <p:grpSpPr bwMode="auto">
          <a:xfrm>
            <a:off x="1666875" y="5565775"/>
            <a:ext cx="528638" cy="528638"/>
            <a:chOff x="1711" y="3017"/>
            <a:chExt cx="333" cy="333"/>
          </a:xfrm>
        </p:grpSpPr>
        <p:pic>
          <p:nvPicPr>
            <p:cNvPr id="14555" name="Picture 18" descr="I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39" y="3045"/>
              <a:ext cx="275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56" name="AutoShape 19"/>
            <p:cNvSpPr>
              <a:spLocks noChangeArrowheads="1"/>
            </p:cNvSpPr>
            <p:nvPr/>
          </p:nvSpPr>
          <p:spPr bwMode="auto">
            <a:xfrm rot="18091016" flipH="1">
              <a:off x="1711" y="3017"/>
              <a:ext cx="333" cy="333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8 w 21600"/>
                <a:gd name="T25" fmla="*/ 3178 h 21600"/>
                <a:gd name="T26" fmla="*/ 18422 w 21600"/>
                <a:gd name="T27" fmla="*/ 1842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57" name="Oval 20"/>
            <p:cNvSpPr>
              <a:spLocks noChangeArrowheads="1"/>
            </p:cNvSpPr>
            <p:nvPr/>
          </p:nvSpPr>
          <p:spPr bwMode="auto">
            <a:xfrm flipH="1">
              <a:off x="1739" y="3023"/>
              <a:ext cx="147" cy="319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353" name="Group 21"/>
          <p:cNvGrpSpPr>
            <a:grpSpLocks/>
          </p:cNvGrpSpPr>
          <p:nvPr/>
        </p:nvGrpSpPr>
        <p:grpSpPr bwMode="auto">
          <a:xfrm>
            <a:off x="1666875" y="4416425"/>
            <a:ext cx="528638" cy="528638"/>
            <a:chOff x="1711" y="2293"/>
            <a:chExt cx="333" cy="333"/>
          </a:xfrm>
        </p:grpSpPr>
        <p:pic>
          <p:nvPicPr>
            <p:cNvPr id="14552" name="Picture 22" descr="touch-scree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38" y="2325"/>
              <a:ext cx="277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53" name="AutoShape 23"/>
            <p:cNvSpPr>
              <a:spLocks noChangeArrowheads="1"/>
            </p:cNvSpPr>
            <p:nvPr/>
          </p:nvSpPr>
          <p:spPr bwMode="auto">
            <a:xfrm rot="18091016" flipH="1">
              <a:off x="1711" y="2293"/>
              <a:ext cx="333" cy="333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8 w 21600"/>
                <a:gd name="T25" fmla="*/ 3178 h 21600"/>
                <a:gd name="T26" fmla="*/ 18422 w 21600"/>
                <a:gd name="T27" fmla="*/ 1842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54" name="Oval 24"/>
            <p:cNvSpPr>
              <a:spLocks noChangeArrowheads="1"/>
            </p:cNvSpPr>
            <p:nvPr/>
          </p:nvSpPr>
          <p:spPr bwMode="auto">
            <a:xfrm flipH="1">
              <a:off x="1739" y="2299"/>
              <a:ext cx="147" cy="319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2343151" y="2305050"/>
            <a:ext cx="1297637" cy="2983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Tenant Services</a:t>
            </a:r>
          </a:p>
        </p:txBody>
      </p:sp>
      <p:sp>
        <p:nvSpPr>
          <p:cNvPr id="14355" name="Rectangle 286"/>
          <p:cNvSpPr>
            <a:spLocks noChangeArrowheads="1"/>
          </p:cNvSpPr>
          <p:nvPr/>
        </p:nvSpPr>
        <p:spPr bwMode="auto">
          <a:xfrm flipH="1">
            <a:off x="2208213" y="2843213"/>
            <a:ext cx="1809750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High Speed Internet</a:t>
            </a:r>
          </a:p>
        </p:txBody>
      </p:sp>
      <p:grpSp>
        <p:nvGrpSpPr>
          <p:cNvPr id="14356" name="Group 27"/>
          <p:cNvGrpSpPr>
            <a:grpSpLocks/>
          </p:cNvGrpSpPr>
          <p:nvPr/>
        </p:nvGrpSpPr>
        <p:grpSpPr bwMode="auto">
          <a:xfrm>
            <a:off x="1666876" y="2692400"/>
            <a:ext cx="530225" cy="527050"/>
            <a:chOff x="1711" y="1207"/>
            <a:chExt cx="334" cy="332"/>
          </a:xfrm>
        </p:grpSpPr>
        <p:sp>
          <p:nvSpPr>
            <p:cNvPr id="14549" name="AutoShape 28"/>
            <p:cNvSpPr>
              <a:spLocks noChangeArrowheads="1"/>
            </p:cNvSpPr>
            <p:nvPr/>
          </p:nvSpPr>
          <p:spPr bwMode="auto">
            <a:xfrm rot="18091016" flipH="1">
              <a:off x="1712" y="1206"/>
              <a:ext cx="332" cy="334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88 w 21600"/>
                <a:gd name="T25" fmla="*/ 3169 h 21600"/>
                <a:gd name="T26" fmla="*/ 18412 w 21600"/>
                <a:gd name="T27" fmla="*/ 1843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pic>
          <p:nvPicPr>
            <p:cNvPr id="14550" name="Picture 29" descr="Etherne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39" y="1238"/>
              <a:ext cx="275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51" name="Oval 30"/>
            <p:cNvSpPr>
              <a:spLocks noChangeArrowheads="1"/>
            </p:cNvSpPr>
            <p:nvPr/>
          </p:nvSpPr>
          <p:spPr bwMode="auto">
            <a:xfrm flipH="1">
              <a:off x="1739" y="1213"/>
              <a:ext cx="147" cy="319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357" name="Group 31"/>
          <p:cNvGrpSpPr>
            <a:grpSpLocks/>
          </p:cNvGrpSpPr>
          <p:nvPr/>
        </p:nvGrpSpPr>
        <p:grpSpPr bwMode="auto">
          <a:xfrm>
            <a:off x="1666875" y="3836989"/>
            <a:ext cx="528638" cy="528637"/>
            <a:chOff x="1711" y="1566"/>
            <a:chExt cx="333" cy="333"/>
          </a:xfrm>
        </p:grpSpPr>
        <p:sp>
          <p:nvSpPr>
            <p:cNvPr id="14543" name="AutoShape 32"/>
            <p:cNvSpPr>
              <a:spLocks noChangeArrowheads="1"/>
            </p:cNvSpPr>
            <p:nvPr/>
          </p:nvSpPr>
          <p:spPr bwMode="auto">
            <a:xfrm rot="18091016" flipH="1">
              <a:off x="1711" y="1566"/>
              <a:ext cx="333" cy="333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8 w 21600"/>
                <a:gd name="T25" fmla="*/ 3178 h 21600"/>
                <a:gd name="T26" fmla="*/ 18422 w 21600"/>
                <a:gd name="T27" fmla="*/ 1842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grpSp>
          <p:nvGrpSpPr>
            <p:cNvPr id="14544" name="Group 33"/>
            <p:cNvGrpSpPr>
              <a:grpSpLocks/>
            </p:cNvGrpSpPr>
            <p:nvPr/>
          </p:nvGrpSpPr>
          <p:grpSpPr bwMode="auto">
            <a:xfrm>
              <a:off x="1735" y="1572"/>
              <a:ext cx="279" cy="319"/>
              <a:chOff x="1735" y="1572"/>
              <a:chExt cx="279" cy="319"/>
            </a:xfrm>
          </p:grpSpPr>
          <p:sp>
            <p:nvSpPr>
              <p:cNvPr id="1096738" name="Oval 34"/>
              <p:cNvSpPr>
                <a:spLocks noChangeArrowheads="1"/>
              </p:cNvSpPr>
              <p:nvPr/>
            </p:nvSpPr>
            <p:spPr bwMode="auto">
              <a:xfrm>
                <a:off x="1735" y="1572"/>
                <a:ext cx="279" cy="319"/>
              </a:xfrm>
              <a:prstGeom prst="ellipse">
                <a:avLst/>
              </a:prstGeom>
              <a:blipFill dpi="0" rotWithShape="1">
                <a:blip r:embed="rId6" cstate="print"/>
                <a:srcRect/>
                <a:stretch>
                  <a:fillRect r="-74780"/>
                </a:stretch>
              </a:blip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lIns="82124" tIns="41061" rIns="82124" bIns="41061" anchor="ctr">
                <a:spAutoFit/>
              </a:bodyPr>
              <a:lstStyle/>
              <a:p>
                <a:pPr>
                  <a:defRPr/>
                </a:pPr>
                <a:endParaRPr lang="en-CA"/>
              </a:p>
            </p:txBody>
          </p:sp>
          <p:sp>
            <p:nvSpPr>
              <p:cNvPr id="14548" name="Oval 35"/>
              <p:cNvSpPr>
                <a:spLocks noChangeArrowheads="1"/>
              </p:cNvSpPr>
              <p:nvPr/>
            </p:nvSpPr>
            <p:spPr bwMode="auto">
              <a:xfrm flipH="1">
                <a:off x="1739" y="1572"/>
                <a:ext cx="147" cy="319"/>
              </a:xfrm>
              <a:prstGeom prst="ellips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CA">
                  <a:latin typeface="Calibri" pitchFamily="34" charset="0"/>
                </a:endParaRPr>
              </a:p>
            </p:txBody>
          </p:sp>
        </p:grpSp>
      </p:grpSp>
      <p:sp>
        <p:nvSpPr>
          <p:cNvPr id="14358" name="Rectangle 286"/>
          <p:cNvSpPr>
            <a:spLocks noChangeArrowheads="1"/>
          </p:cNvSpPr>
          <p:nvPr/>
        </p:nvSpPr>
        <p:spPr bwMode="auto">
          <a:xfrm>
            <a:off x="2208214" y="3965575"/>
            <a:ext cx="2084387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Unified Communications</a:t>
            </a:r>
          </a:p>
        </p:txBody>
      </p:sp>
      <p:sp>
        <p:nvSpPr>
          <p:cNvPr id="14359" name="Rectangle 286"/>
          <p:cNvSpPr>
            <a:spLocks noChangeArrowheads="1"/>
          </p:cNvSpPr>
          <p:nvPr/>
        </p:nvSpPr>
        <p:spPr bwMode="auto">
          <a:xfrm flipH="1">
            <a:off x="2208213" y="5694363"/>
            <a:ext cx="1884362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IP Telephony</a:t>
            </a:r>
          </a:p>
        </p:txBody>
      </p:sp>
      <p:sp>
        <p:nvSpPr>
          <p:cNvPr id="14360" name="Rectangle 38"/>
          <p:cNvSpPr>
            <a:spLocks noChangeArrowheads="1"/>
          </p:cNvSpPr>
          <p:nvPr/>
        </p:nvSpPr>
        <p:spPr bwMode="auto">
          <a:xfrm>
            <a:off x="7707313" y="1146175"/>
            <a:ext cx="2590800" cy="5099050"/>
          </a:xfrm>
          <a:prstGeom prst="rect">
            <a:avLst/>
          </a:prstGeom>
          <a:solidFill>
            <a:srgbClr val="697E1C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1" name="Rectangle 39"/>
          <p:cNvSpPr>
            <a:spLocks noChangeArrowheads="1"/>
          </p:cNvSpPr>
          <p:nvPr/>
        </p:nvSpPr>
        <p:spPr bwMode="auto">
          <a:xfrm flipH="1">
            <a:off x="7791451" y="1501775"/>
            <a:ext cx="2422525" cy="4667250"/>
          </a:xfrm>
          <a:prstGeom prst="rect">
            <a:avLst/>
          </a:prstGeom>
          <a:solidFill>
            <a:srgbClr val="A0C02A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2" name="Rectangle 40"/>
          <p:cNvSpPr>
            <a:spLocks noChangeArrowheads="1"/>
          </p:cNvSpPr>
          <p:nvPr/>
        </p:nvSpPr>
        <p:spPr bwMode="auto">
          <a:xfrm>
            <a:off x="7791451" y="1645665"/>
            <a:ext cx="246697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3" name="Rectangle 41"/>
          <p:cNvSpPr>
            <a:spLocks noChangeArrowheads="1"/>
          </p:cNvSpPr>
          <p:nvPr/>
        </p:nvSpPr>
        <p:spPr bwMode="auto">
          <a:xfrm>
            <a:off x="7791451" y="2217165"/>
            <a:ext cx="246697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4" name="Rectangle 42"/>
          <p:cNvSpPr>
            <a:spLocks noChangeArrowheads="1"/>
          </p:cNvSpPr>
          <p:nvPr/>
        </p:nvSpPr>
        <p:spPr bwMode="auto">
          <a:xfrm>
            <a:off x="7791451" y="2788665"/>
            <a:ext cx="246697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5" name="Rectangle 43"/>
          <p:cNvSpPr>
            <a:spLocks noChangeArrowheads="1"/>
          </p:cNvSpPr>
          <p:nvPr/>
        </p:nvSpPr>
        <p:spPr bwMode="auto">
          <a:xfrm>
            <a:off x="7791451" y="3360165"/>
            <a:ext cx="246697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6" name="Rectangle 44"/>
          <p:cNvSpPr>
            <a:spLocks noChangeArrowheads="1"/>
          </p:cNvSpPr>
          <p:nvPr/>
        </p:nvSpPr>
        <p:spPr bwMode="auto">
          <a:xfrm>
            <a:off x="7791451" y="3931665"/>
            <a:ext cx="246697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7" name="Rectangle 45"/>
          <p:cNvSpPr>
            <a:spLocks noChangeArrowheads="1"/>
          </p:cNvSpPr>
          <p:nvPr/>
        </p:nvSpPr>
        <p:spPr bwMode="auto">
          <a:xfrm>
            <a:off x="7791451" y="4503165"/>
            <a:ext cx="246697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8" name="Rectangle 46"/>
          <p:cNvSpPr>
            <a:spLocks noChangeArrowheads="1"/>
          </p:cNvSpPr>
          <p:nvPr/>
        </p:nvSpPr>
        <p:spPr bwMode="auto">
          <a:xfrm>
            <a:off x="7791451" y="5074665"/>
            <a:ext cx="246697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69" name="Rectangle 47"/>
          <p:cNvSpPr>
            <a:spLocks noChangeArrowheads="1"/>
          </p:cNvSpPr>
          <p:nvPr/>
        </p:nvSpPr>
        <p:spPr bwMode="auto">
          <a:xfrm>
            <a:off x="7791451" y="5647752"/>
            <a:ext cx="2466975" cy="35992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70" name="Text Box 48"/>
          <p:cNvSpPr txBox="1">
            <a:spLocks noChangeArrowheads="1"/>
          </p:cNvSpPr>
          <p:nvPr/>
        </p:nvSpPr>
        <p:spPr bwMode="auto">
          <a:xfrm>
            <a:off x="7707313" y="1212850"/>
            <a:ext cx="2590800" cy="2983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/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Building Systems</a:t>
            </a:r>
          </a:p>
        </p:txBody>
      </p:sp>
      <p:sp>
        <p:nvSpPr>
          <p:cNvPr id="14371" name="Rectangle 286"/>
          <p:cNvSpPr>
            <a:spLocks noChangeArrowheads="1"/>
          </p:cNvSpPr>
          <p:nvPr/>
        </p:nvSpPr>
        <p:spPr bwMode="auto">
          <a:xfrm>
            <a:off x="7556500" y="3405188"/>
            <a:ext cx="2325688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HVAC Sensors</a:t>
            </a:r>
          </a:p>
        </p:txBody>
      </p:sp>
      <p:sp>
        <p:nvSpPr>
          <p:cNvPr id="14372" name="Rectangle 286"/>
          <p:cNvSpPr>
            <a:spLocks noChangeArrowheads="1"/>
          </p:cNvSpPr>
          <p:nvPr/>
        </p:nvSpPr>
        <p:spPr bwMode="auto">
          <a:xfrm>
            <a:off x="7739064" y="3984625"/>
            <a:ext cx="2193925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Fire Control (Control panel)</a:t>
            </a:r>
          </a:p>
        </p:txBody>
      </p:sp>
      <p:sp>
        <p:nvSpPr>
          <p:cNvPr id="14373" name="Rectangle 286"/>
          <p:cNvSpPr>
            <a:spLocks noChangeArrowheads="1"/>
          </p:cNvSpPr>
          <p:nvPr/>
        </p:nvSpPr>
        <p:spPr bwMode="auto">
          <a:xfrm>
            <a:off x="8499476" y="2349500"/>
            <a:ext cx="1382713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Elevators</a:t>
            </a:r>
          </a:p>
        </p:txBody>
      </p:sp>
      <p:sp>
        <p:nvSpPr>
          <p:cNvPr id="14374" name="Rectangle 286"/>
          <p:cNvSpPr>
            <a:spLocks noChangeArrowheads="1"/>
          </p:cNvSpPr>
          <p:nvPr/>
        </p:nvSpPr>
        <p:spPr bwMode="auto">
          <a:xfrm>
            <a:off x="8509000" y="1760538"/>
            <a:ext cx="1373188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Lighting</a:t>
            </a:r>
          </a:p>
        </p:txBody>
      </p:sp>
      <p:sp>
        <p:nvSpPr>
          <p:cNvPr id="14375" name="Rectangle 286"/>
          <p:cNvSpPr>
            <a:spLocks noChangeArrowheads="1"/>
          </p:cNvSpPr>
          <p:nvPr/>
        </p:nvSpPr>
        <p:spPr bwMode="auto">
          <a:xfrm>
            <a:off x="7953376" y="5133975"/>
            <a:ext cx="1928813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Energy  Management</a:t>
            </a:r>
          </a:p>
        </p:txBody>
      </p:sp>
      <p:sp>
        <p:nvSpPr>
          <p:cNvPr id="14376" name="Rectangle 286"/>
          <p:cNvSpPr>
            <a:spLocks noChangeArrowheads="1"/>
          </p:cNvSpPr>
          <p:nvPr/>
        </p:nvSpPr>
        <p:spPr bwMode="auto">
          <a:xfrm>
            <a:off x="7443788" y="4559300"/>
            <a:ext cx="2438400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Physical Security</a:t>
            </a:r>
          </a:p>
        </p:txBody>
      </p:sp>
      <p:grpSp>
        <p:nvGrpSpPr>
          <p:cNvPr id="14377" name="Group 55"/>
          <p:cNvGrpSpPr>
            <a:grpSpLocks/>
          </p:cNvGrpSpPr>
          <p:nvPr/>
        </p:nvGrpSpPr>
        <p:grpSpPr bwMode="auto">
          <a:xfrm>
            <a:off x="9917114" y="3856039"/>
            <a:ext cx="528637" cy="528637"/>
            <a:chOff x="1828" y="3485"/>
            <a:chExt cx="716" cy="716"/>
          </a:xfrm>
        </p:grpSpPr>
        <p:sp>
          <p:nvSpPr>
            <p:cNvPr id="14539" name="AutoShape 56"/>
            <p:cNvSpPr>
              <a:spLocks noChangeArrowheads="1"/>
            </p:cNvSpPr>
            <p:nvPr/>
          </p:nvSpPr>
          <p:spPr bwMode="auto">
            <a:xfrm rot="3508984">
              <a:off x="1828" y="3485"/>
              <a:ext cx="716" cy="716"/>
            </a:xfrm>
            <a:custGeom>
              <a:avLst/>
              <a:gdLst>
                <a:gd name="T0" fmla="*/ 12 w 21600"/>
                <a:gd name="T1" fmla="*/ 0 h 21600"/>
                <a:gd name="T2" fmla="*/ 3 w 21600"/>
                <a:gd name="T3" fmla="*/ 3 h 21600"/>
                <a:gd name="T4" fmla="*/ 0 w 21600"/>
                <a:gd name="T5" fmla="*/ 12 h 21600"/>
                <a:gd name="T6" fmla="*/ 3 w 21600"/>
                <a:gd name="T7" fmla="*/ 20 h 21600"/>
                <a:gd name="T8" fmla="*/ 12 w 21600"/>
                <a:gd name="T9" fmla="*/ 24 h 21600"/>
                <a:gd name="T10" fmla="*/ 20 w 21600"/>
                <a:gd name="T11" fmla="*/ 20 h 21600"/>
                <a:gd name="T12" fmla="*/ 24 w 21600"/>
                <a:gd name="T13" fmla="*/ 12 h 21600"/>
                <a:gd name="T14" fmla="*/ 2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8 w 21600"/>
                <a:gd name="T25" fmla="*/ 3168 h 21600"/>
                <a:gd name="T26" fmla="*/ 18432 w 21600"/>
                <a:gd name="T27" fmla="*/ 1843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grpSp>
          <p:nvGrpSpPr>
            <p:cNvPr id="14540" name="Group 57"/>
            <p:cNvGrpSpPr>
              <a:grpSpLocks/>
            </p:cNvGrpSpPr>
            <p:nvPr/>
          </p:nvGrpSpPr>
          <p:grpSpPr bwMode="auto">
            <a:xfrm>
              <a:off x="1887" y="3499"/>
              <a:ext cx="597" cy="686"/>
              <a:chOff x="1887" y="3499"/>
              <a:chExt cx="597" cy="686"/>
            </a:xfrm>
          </p:grpSpPr>
          <p:pic>
            <p:nvPicPr>
              <p:cNvPr id="14541" name="Picture 58" descr="Fir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887" y="3547"/>
                <a:ext cx="597" cy="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542" name="Oval 59"/>
              <p:cNvSpPr>
                <a:spLocks noChangeArrowheads="1"/>
              </p:cNvSpPr>
              <p:nvPr/>
            </p:nvSpPr>
            <p:spPr bwMode="auto">
              <a:xfrm>
                <a:off x="1888" y="3499"/>
                <a:ext cx="316" cy="686"/>
              </a:xfrm>
              <a:prstGeom prst="ellips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CA">
                  <a:latin typeface="Calibri" pitchFamily="34" charset="0"/>
                </a:endParaRPr>
              </a:p>
            </p:txBody>
          </p:sp>
        </p:grpSp>
      </p:grpSp>
      <p:grpSp>
        <p:nvGrpSpPr>
          <p:cNvPr id="14378" name="Group 60"/>
          <p:cNvGrpSpPr>
            <a:grpSpLocks/>
          </p:cNvGrpSpPr>
          <p:nvPr/>
        </p:nvGrpSpPr>
        <p:grpSpPr bwMode="auto">
          <a:xfrm>
            <a:off x="9917114" y="2132014"/>
            <a:ext cx="528637" cy="528637"/>
            <a:chOff x="3759" y="3504"/>
            <a:chExt cx="716" cy="716"/>
          </a:xfrm>
        </p:grpSpPr>
        <p:pic>
          <p:nvPicPr>
            <p:cNvPr id="14536" name="Picture 61" descr="Elevato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22" y="3570"/>
              <a:ext cx="593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37" name="AutoShape 62"/>
            <p:cNvSpPr>
              <a:spLocks noChangeArrowheads="1"/>
            </p:cNvSpPr>
            <p:nvPr/>
          </p:nvSpPr>
          <p:spPr bwMode="auto">
            <a:xfrm rot="3508984">
              <a:off x="3759" y="3504"/>
              <a:ext cx="716" cy="716"/>
            </a:xfrm>
            <a:custGeom>
              <a:avLst/>
              <a:gdLst>
                <a:gd name="T0" fmla="*/ 12 w 21600"/>
                <a:gd name="T1" fmla="*/ 0 h 21600"/>
                <a:gd name="T2" fmla="*/ 3 w 21600"/>
                <a:gd name="T3" fmla="*/ 3 h 21600"/>
                <a:gd name="T4" fmla="*/ 0 w 21600"/>
                <a:gd name="T5" fmla="*/ 12 h 21600"/>
                <a:gd name="T6" fmla="*/ 3 w 21600"/>
                <a:gd name="T7" fmla="*/ 20 h 21600"/>
                <a:gd name="T8" fmla="*/ 12 w 21600"/>
                <a:gd name="T9" fmla="*/ 24 h 21600"/>
                <a:gd name="T10" fmla="*/ 20 w 21600"/>
                <a:gd name="T11" fmla="*/ 20 h 21600"/>
                <a:gd name="T12" fmla="*/ 24 w 21600"/>
                <a:gd name="T13" fmla="*/ 12 h 21600"/>
                <a:gd name="T14" fmla="*/ 2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8 w 21600"/>
                <a:gd name="T25" fmla="*/ 3168 h 21600"/>
                <a:gd name="T26" fmla="*/ 18432 w 21600"/>
                <a:gd name="T27" fmla="*/ 1843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38" name="Oval 63"/>
            <p:cNvSpPr>
              <a:spLocks noChangeArrowheads="1"/>
            </p:cNvSpPr>
            <p:nvPr/>
          </p:nvSpPr>
          <p:spPr bwMode="auto">
            <a:xfrm>
              <a:off x="3819" y="3518"/>
              <a:ext cx="316" cy="686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379" name="Group 64"/>
          <p:cNvGrpSpPr>
            <a:grpSpLocks/>
          </p:cNvGrpSpPr>
          <p:nvPr/>
        </p:nvGrpSpPr>
        <p:grpSpPr bwMode="auto">
          <a:xfrm>
            <a:off x="9915526" y="1544638"/>
            <a:ext cx="530225" cy="527050"/>
            <a:chOff x="4095" y="2466"/>
            <a:chExt cx="716" cy="716"/>
          </a:xfrm>
        </p:grpSpPr>
        <p:sp>
          <p:nvSpPr>
            <p:cNvPr id="14533" name="AutoShape 65"/>
            <p:cNvSpPr>
              <a:spLocks noChangeArrowheads="1"/>
            </p:cNvSpPr>
            <p:nvPr/>
          </p:nvSpPr>
          <p:spPr bwMode="auto">
            <a:xfrm rot="3508984">
              <a:off x="4095" y="2466"/>
              <a:ext cx="716" cy="716"/>
            </a:xfrm>
            <a:custGeom>
              <a:avLst/>
              <a:gdLst>
                <a:gd name="T0" fmla="*/ 12 w 21600"/>
                <a:gd name="T1" fmla="*/ 0 h 21600"/>
                <a:gd name="T2" fmla="*/ 3 w 21600"/>
                <a:gd name="T3" fmla="*/ 3 h 21600"/>
                <a:gd name="T4" fmla="*/ 0 w 21600"/>
                <a:gd name="T5" fmla="*/ 12 h 21600"/>
                <a:gd name="T6" fmla="*/ 3 w 21600"/>
                <a:gd name="T7" fmla="*/ 20 h 21600"/>
                <a:gd name="T8" fmla="*/ 12 w 21600"/>
                <a:gd name="T9" fmla="*/ 24 h 21600"/>
                <a:gd name="T10" fmla="*/ 20 w 21600"/>
                <a:gd name="T11" fmla="*/ 20 h 21600"/>
                <a:gd name="T12" fmla="*/ 24 w 21600"/>
                <a:gd name="T13" fmla="*/ 12 h 21600"/>
                <a:gd name="T14" fmla="*/ 2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8 w 21600"/>
                <a:gd name="T25" fmla="*/ 3168 h 21600"/>
                <a:gd name="T26" fmla="*/ 18432 w 21600"/>
                <a:gd name="T27" fmla="*/ 1843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34" name="Oval 66"/>
            <p:cNvSpPr>
              <a:spLocks noChangeArrowheads="1"/>
            </p:cNvSpPr>
            <p:nvPr/>
          </p:nvSpPr>
          <p:spPr bwMode="auto">
            <a:xfrm>
              <a:off x="4155" y="2479"/>
              <a:ext cx="315" cy="688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  <p:pic>
          <p:nvPicPr>
            <p:cNvPr id="14535" name="Picture 67" descr="Lighti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64" y="2532"/>
              <a:ext cx="587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80" name="Group 68"/>
          <p:cNvGrpSpPr>
            <a:grpSpLocks/>
          </p:cNvGrpSpPr>
          <p:nvPr/>
        </p:nvGrpSpPr>
        <p:grpSpPr bwMode="auto">
          <a:xfrm>
            <a:off x="9917114" y="4430714"/>
            <a:ext cx="528637" cy="528637"/>
            <a:chOff x="1833" y="3427"/>
            <a:chExt cx="716" cy="716"/>
          </a:xfrm>
        </p:grpSpPr>
        <p:sp>
          <p:nvSpPr>
            <p:cNvPr id="14530" name="AutoShape 69"/>
            <p:cNvSpPr>
              <a:spLocks noChangeArrowheads="1"/>
            </p:cNvSpPr>
            <p:nvPr/>
          </p:nvSpPr>
          <p:spPr bwMode="auto">
            <a:xfrm rot="3508984">
              <a:off x="1833" y="3427"/>
              <a:ext cx="716" cy="716"/>
            </a:xfrm>
            <a:custGeom>
              <a:avLst/>
              <a:gdLst>
                <a:gd name="T0" fmla="*/ 12 w 21600"/>
                <a:gd name="T1" fmla="*/ 0 h 21600"/>
                <a:gd name="T2" fmla="*/ 3 w 21600"/>
                <a:gd name="T3" fmla="*/ 3 h 21600"/>
                <a:gd name="T4" fmla="*/ 0 w 21600"/>
                <a:gd name="T5" fmla="*/ 12 h 21600"/>
                <a:gd name="T6" fmla="*/ 3 w 21600"/>
                <a:gd name="T7" fmla="*/ 20 h 21600"/>
                <a:gd name="T8" fmla="*/ 12 w 21600"/>
                <a:gd name="T9" fmla="*/ 24 h 21600"/>
                <a:gd name="T10" fmla="*/ 20 w 21600"/>
                <a:gd name="T11" fmla="*/ 20 h 21600"/>
                <a:gd name="T12" fmla="*/ 24 w 21600"/>
                <a:gd name="T13" fmla="*/ 12 h 21600"/>
                <a:gd name="T14" fmla="*/ 2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8 w 21600"/>
                <a:gd name="T25" fmla="*/ 3168 h 21600"/>
                <a:gd name="T26" fmla="*/ 18432 w 21600"/>
                <a:gd name="T27" fmla="*/ 1843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31" name="Oval 70"/>
            <p:cNvSpPr>
              <a:spLocks noChangeArrowheads="1"/>
            </p:cNvSpPr>
            <p:nvPr/>
          </p:nvSpPr>
          <p:spPr bwMode="auto">
            <a:xfrm>
              <a:off x="1893" y="3441"/>
              <a:ext cx="316" cy="686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  <p:pic>
          <p:nvPicPr>
            <p:cNvPr id="14532" name="Picture 71" descr="VideoCamera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896" y="3493"/>
              <a:ext cx="593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81" name="Group 72"/>
          <p:cNvGrpSpPr>
            <a:grpSpLocks/>
          </p:cNvGrpSpPr>
          <p:nvPr/>
        </p:nvGrpSpPr>
        <p:grpSpPr bwMode="auto">
          <a:xfrm>
            <a:off x="9917114" y="5005389"/>
            <a:ext cx="528637" cy="528637"/>
            <a:chOff x="3604" y="3199"/>
            <a:chExt cx="716" cy="716"/>
          </a:xfrm>
        </p:grpSpPr>
        <p:pic>
          <p:nvPicPr>
            <p:cNvPr id="14527" name="Picture 73" descr="Power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67" y="3265"/>
              <a:ext cx="593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28" name="AutoShape 74"/>
            <p:cNvSpPr>
              <a:spLocks noChangeArrowheads="1"/>
            </p:cNvSpPr>
            <p:nvPr/>
          </p:nvSpPr>
          <p:spPr bwMode="auto">
            <a:xfrm rot="3508984">
              <a:off x="3604" y="3199"/>
              <a:ext cx="716" cy="716"/>
            </a:xfrm>
            <a:custGeom>
              <a:avLst/>
              <a:gdLst>
                <a:gd name="T0" fmla="*/ 12 w 21600"/>
                <a:gd name="T1" fmla="*/ 0 h 21600"/>
                <a:gd name="T2" fmla="*/ 3 w 21600"/>
                <a:gd name="T3" fmla="*/ 3 h 21600"/>
                <a:gd name="T4" fmla="*/ 0 w 21600"/>
                <a:gd name="T5" fmla="*/ 12 h 21600"/>
                <a:gd name="T6" fmla="*/ 3 w 21600"/>
                <a:gd name="T7" fmla="*/ 20 h 21600"/>
                <a:gd name="T8" fmla="*/ 12 w 21600"/>
                <a:gd name="T9" fmla="*/ 24 h 21600"/>
                <a:gd name="T10" fmla="*/ 20 w 21600"/>
                <a:gd name="T11" fmla="*/ 20 h 21600"/>
                <a:gd name="T12" fmla="*/ 24 w 21600"/>
                <a:gd name="T13" fmla="*/ 12 h 21600"/>
                <a:gd name="T14" fmla="*/ 2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8 w 21600"/>
                <a:gd name="T25" fmla="*/ 3168 h 21600"/>
                <a:gd name="T26" fmla="*/ 18432 w 21600"/>
                <a:gd name="T27" fmla="*/ 1843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29" name="Oval 75"/>
            <p:cNvSpPr>
              <a:spLocks noChangeArrowheads="1"/>
            </p:cNvSpPr>
            <p:nvPr/>
          </p:nvSpPr>
          <p:spPr bwMode="auto">
            <a:xfrm>
              <a:off x="3664" y="3213"/>
              <a:ext cx="316" cy="686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382" name="Group 76"/>
          <p:cNvGrpSpPr>
            <a:grpSpLocks/>
          </p:cNvGrpSpPr>
          <p:nvPr/>
        </p:nvGrpSpPr>
        <p:grpSpPr bwMode="auto">
          <a:xfrm>
            <a:off x="9917114" y="3276600"/>
            <a:ext cx="528637" cy="528638"/>
            <a:chOff x="4456" y="2063"/>
            <a:chExt cx="716" cy="716"/>
          </a:xfrm>
        </p:grpSpPr>
        <p:pic>
          <p:nvPicPr>
            <p:cNvPr id="14524" name="Picture 77" descr="HVAC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19" y="2129"/>
              <a:ext cx="593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25" name="AutoShape 78"/>
            <p:cNvSpPr>
              <a:spLocks noChangeArrowheads="1"/>
            </p:cNvSpPr>
            <p:nvPr/>
          </p:nvSpPr>
          <p:spPr bwMode="auto">
            <a:xfrm rot="3508984">
              <a:off x="4456" y="2063"/>
              <a:ext cx="716" cy="716"/>
            </a:xfrm>
            <a:custGeom>
              <a:avLst/>
              <a:gdLst>
                <a:gd name="T0" fmla="*/ 12 w 21600"/>
                <a:gd name="T1" fmla="*/ 0 h 21600"/>
                <a:gd name="T2" fmla="*/ 3 w 21600"/>
                <a:gd name="T3" fmla="*/ 3 h 21600"/>
                <a:gd name="T4" fmla="*/ 0 w 21600"/>
                <a:gd name="T5" fmla="*/ 12 h 21600"/>
                <a:gd name="T6" fmla="*/ 3 w 21600"/>
                <a:gd name="T7" fmla="*/ 20 h 21600"/>
                <a:gd name="T8" fmla="*/ 12 w 21600"/>
                <a:gd name="T9" fmla="*/ 24 h 21600"/>
                <a:gd name="T10" fmla="*/ 20 w 21600"/>
                <a:gd name="T11" fmla="*/ 20 h 21600"/>
                <a:gd name="T12" fmla="*/ 24 w 21600"/>
                <a:gd name="T13" fmla="*/ 12 h 21600"/>
                <a:gd name="T14" fmla="*/ 2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8 w 21600"/>
                <a:gd name="T25" fmla="*/ 3168 h 21600"/>
                <a:gd name="T26" fmla="*/ 18432 w 21600"/>
                <a:gd name="T27" fmla="*/ 1843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26" name="Oval 79"/>
            <p:cNvSpPr>
              <a:spLocks noChangeArrowheads="1"/>
            </p:cNvSpPr>
            <p:nvPr/>
          </p:nvSpPr>
          <p:spPr bwMode="auto">
            <a:xfrm>
              <a:off x="4516" y="2077"/>
              <a:ext cx="316" cy="686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383" name="Group 80"/>
          <p:cNvGrpSpPr>
            <a:grpSpLocks/>
          </p:cNvGrpSpPr>
          <p:nvPr/>
        </p:nvGrpSpPr>
        <p:grpSpPr bwMode="auto">
          <a:xfrm>
            <a:off x="9917114" y="5575300"/>
            <a:ext cx="530225" cy="528638"/>
            <a:chOff x="4895" y="4761"/>
            <a:chExt cx="499" cy="500"/>
          </a:xfrm>
        </p:grpSpPr>
        <p:pic>
          <p:nvPicPr>
            <p:cNvPr id="14521" name="Picture 81" descr="Gea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938" y="4806"/>
              <a:ext cx="412" cy="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22" name="AutoShape 82"/>
            <p:cNvSpPr>
              <a:spLocks noChangeArrowheads="1"/>
            </p:cNvSpPr>
            <p:nvPr/>
          </p:nvSpPr>
          <p:spPr bwMode="auto">
            <a:xfrm rot="3508984">
              <a:off x="4895" y="4761"/>
              <a:ext cx="500" cy="499"/>
            </a:xfrm>
            <a:custGeom>
              <a:avLst/>
              <a:gdLst>
                <a:gd name="T0" fmla="*/ 6 w 21600"/>
                <a:gd name="T1" fmla="*/ 0 h 21600"/>
                <a:gd name="T2" fmla="*/ 2 w 21600"/>
                <a:gd name="T3" fmla="*/ 2 h 21600"/>
                <a:gd name="T4" fmla="*/ 0 w 21600"/>
                <a:gd name="T5" fmla="*/ 6 h 21600"/>
                <a:gd name="T6" fmla="*/ 2 w 21600"/>
                <a:gd name="T7" fmla="*/ 10 h 21600"/>
                <a:gd name="T8" fmla="*/ 6 w 21600"/>
                <a:gd name="T9" fmla="*/ 12 h 21600"/>
                <a:gd name="T10" fmla="*/ 10 w 21600"/>
                <a:gd name="T11" fmla="*/ 10 h 21600"/>
                <a:gd name="T12" fmla="*/ 12 w 21600"/>
                <a:gd name="T13" fmla="*/ 6 h 21600"/>
                <a:gd name="T14" fmla="*/ 10 w 21600"/>
                <a:gd name="T15" fmla="*/ 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4 w 21600"/>
                <a:gd name="T25" fmla="*/ 3160 h 21600"/>
                <a:gd name="T26" fmla="*/ 18446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23" name="Oval 83"/>
            <p:cNvSpPr>
              <a:spLocks noChangeArrowheads="1"/>
            </p:cNvSpPr>
            <p:nvPr/>
          </p:nvSpPr>
          <p:spPr bwMode="auto">
            <a:xfrm>
              <a:off x="4937" y="4771"/>
              <a:ext cx="220" cy="479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384" name="Group 84"/>
          <p:cNvGrpSpPr>
            <a:grpSpLocks/>
          </p:cNvGrpSpPr>
          <p:nvPr/>
        </p:nvGrpSpPr>
        <p:grpSpPr bwMode="auto">
          <a:xfrm>
            <a:off x="9915526" y="2701925"/>
            <a:ext cx="530225" cy="528638"/>
            <a:chOff x="4836" y="1658"/>
            <a:chExt cx="499" cy="499"/>
          </a:xfrm>
        </p:grpSpPr>
        <p:sp>
          <p:nvSpPr>
            <p:cNvPr id="14518" name="AutoShape 85"/>
            <p:cNvSpPr>
              <a:spLocks noChangeArrowheads="1"/>
            </p:cNvSpPr>
            <p:nvPr/>
          </p:nvSpPr>
          <p:spPr bwMode="auto">
            <a:xfrm rot="3508984">
              <a:off x="4836" y="1658"/>
              <a:ext cx="499" cy="499"/>
            </a:xfrm>
            <a:custGeom>
              <a:avLst/>
              <a:gdLst>
                <a:gd name="T0" fmla="*/ 6 w 21600"/>
                <a:gd name="T1" fmla="*/ 0 h 21600"/>
                <a:gd name="T2" fmla="*/ 2 w 21600"/>
                <a:gd name="T3" fmla="*/ 2 h 21600"/>
                <a:gd name="T4" fmla="*/ 0 w 21600"/>
                <a:gd name="T5" fmla="*/ 6 h 21600"/>
                <a:gd name="T6" fmla="*/ 2 w 21600"/>
                <a:gd name="T7" fmla="*/ 10 h 21600"/>
                <a:gd name="T8" fmla="*/ 6 w 21600"/>
                <a:gd name="T9" fmla="*/ 12 h 21600"/>
                <a:gd name="T10" fmla="*/ 10 w 21600"/>
                <a:gd name="T11" fmla="*/ 10 h 21600"/>
                <a:gd name="T12" fmla="*/ 12 w 21600"/>
                <a:gd name="T13" fmla="*/ 6 h 21600"/>
                <a:gd name="T14" fmla="*/ 10 w 21600"/>
                <a:gd name="T15" fmla="*/ 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0 w 21600"/>
                <a:gd name="T25" fmla="*/ 3160 h 21600"/>
                <a:gd name="T26" fmla="*/ 1844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pic>
          <p:nvPicPr>
            <p:cNvPr id="14519" name="Picture 86" descr="24Monitori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876" y="1700"/>
              <a:ext cx="419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20" name="Oval 87"/>
            <p:cNvSpPr>
              <a:spLocks noChangeArrowheads="1"/>
            </p:cNvSpPr>
            <p:nvPr/>
          </p:nvSpPr>
          <p:spPr bwMode="auto">
            <a:xfrm>
              <a:off x="4878" y="1668"/>
              <a:ext cx="220" cy="478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sp>
        <p:nvSpPr>
          <p:cNvPr id="14385" name="Rectangle 286"/>
          <p:cNvSpPr>
            <a:spLocks noChangeArrowheads="1"/>
          </p:cNvSpPr>
          <p:nvPr/>
        </p:nvSpPr>
        <p:spPr bwMode="auto">
          <a:xfrm>
            <a:off x="7681914" y="5722938"/>
            <a:ext cx="2200275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Maintenance Management</a:t>
            </a:r>
          </a:p>
        </p:txBody>
      </p:sp>
      <p:sp>
        <p:nvSpPr>
          <p:cNvPr id="14386" name="Rectangle 286"/>
          <p:cNvSpPr>
            <a:spLocks noChangeArrowheads="1"/>
          </p:cNvSpPr>
          <p:nvPr/>
        </p:nvSpPr>
        <p:spPr bwMode="auto">
          <a:xfrm>
            <a:off x="7377114" y="2830513"/>
            <a:ext cx="2505075" cy="2744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defTabSz="762000">
              <a:buSzPct val="120000"/>
            </a:pPr>
            <a:r>
              <a:rPr lang="en-GB" sz="1200">
                <a:solidFill>
                  <a:srgbClr val="5F5F65"/>
                </a:solidFill>
                <a:latin typeface="Calibri" pitchFamily="34" charset="0"/>
                <a:ea typeface="ＭＳ Ｐゴシック"/>
                <a:cs typeface="Arial" charset="0"/>
              </a:rPr>
              <a:t>24/7 Monitoring</a:t>
            </a:r>
          </a:p>
        </p:txBody>
      </p:sp>
      <p:sp>
        <p:nvSpPr>
          <p:cNvPr id="14387" name="Rectangle 90"/>
          <p:cNvSpPr>
            <a:spLocks noChangeArrowheads="1"/>
          </p:cNvSpPr>
          <p:nvPr/>
        </p:nvSpPr>
        <p:spPr bwMode="auto">
          <a:xfrm>
            <a:off x="1589089" y="6106540"/>
            <a:ext cx="3157537" cy="359923"/>
          </a:xfrm>
          <a:prstGeom prst="rect">
            <a:avLst/>
          </a:prstGeom>
          <a:gradFill rotWithShape="1">
            <a:gsLst>
              <a:gs pos="0">
                <a:srgbClr val="000000">
                  <a:alpha val="42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88" name="Rectangle 91"/>
          <p:cNvSpPr>
            <a:spLocks noChangeArrowheads="1"/>
          </p:cNvSpPr>
          <p:nvPr/>
        </p:nvSpPr>
        <p:spPr bwMode="auto">
          <a:xfrm>
            <a:off x="7340600" y="6106540"/>
            <a:ext cx="3157538" cy="359923"/>
          </a:xfrm>
          <a:prstGeom prst="rect">
            <a:avLst/>
          </a:prstGeom>
          <a:gradFill rotWithShape="1">
            <a:gsLst>
              <a:gs pos="0">
                <a:srgbClr val="000000">
                  <a:alpha val="42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89" name="AutoShape 92"/>
          <p:cNvSpPr>
            <a:spLocks noChangeArrowheads="1"/>
          </p:cNvSpPr>
          <p:nvPr/>
        </p:nvSpPr>
        <p:spPr bwMode="auto">
          <a:xfrm rot="9900000" flipH="1">
            <a:off x="4570413" y="1203325"/>
            <a:ext cx="3022600" cy="3022600"/>
          </a:xfrm>
          <a:custGeom>
            <a:avLst/>
            <a:gdLst>
              <a:gd name="T0" fmla="*/ 211484039 w 21600"/>
              <a:gd name="T1" fmla="*/ 0 h 21600"/>
              <a:gd name="T2" fmla="*/ 61937407 w 21600"/>
              <a:gd name="T3" fmla="*/ 61937407 h 21600"/>
              <a:gd name="T4" fmla="*/ 0 w 21600"/>
              <a:gd name="T5" fmla="*/ 211484039 h 21600"/>
              <a:gd name="T6" fmla="*/ 61937407 w 21600"/>
              <a:gd name="T7" fmla="*/ 361030548 h 21600"/>
              <a:gd name="T8" fmla="*/ 211484039 w 21600"/>
              <a:gd name="T9" fmla="*/ 422968078 h 21600"/>
              <a:gd name="T10" fmla="*/ 361030548 w 21600"/>
              <a:gd name="T11" fmla="*/ 361030548 h 21600"/>
              <a:gd name="T12" fmla="*/ 422968078 w 21600"/>
              <a:gd name="T13" fmla="*/ 211484039 h 21600"/>
              <a:gd name="T14" fmla="*/ 361030548 w 21600"/>
              <a:gd name="T15" fmla="*/ 6193740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34" y="10800"/>
                </a:moveTo>
                <a:cubicBezTo>
                  <a:pt x="1634" y="15862"/>
                  <a:pt x="5738" y="19966"/>
                  <a:pt x="10800" y="19966"/>
                </a:cubicBezTo>
                <a:cubicBezTo>
                  <a:pt x="15862" y="19966"/>
                  <a:pt x="19966" y="15862"/>
                  <a:pt x="19966" y="10800"/>
                </a:cubicBezTo>
                <a:cubicBezTo>
                  <a:pt x="19966" y="5738"/>
                  <a:pt x="15862" y="1634"/>
                  <a:pt x="10800" y="1634"/>
                </a:cubicBezTo>
                <a:cubicBezTo>
                  <a:pt x="5738" y="1634"/>
                  <a:pt x="1634" y="5738"/>
                  <a:pt x="1634" y="10800"/>
                </a:cubicBezTo>
                <a:close/>
              </a:path>
            </a:pathLst>
          </a:custGeom>
          <a:gradFill rotWithShape="1">
            <a:gsLst>
              <a:gs pos="0">
                <a:srgbClr val="3E8DC5">
                  <a:alpha val="60001"/>
                </a:srgbClr>
              </a:gs>
              <a:gs pos="100000">
                <a:srgbClr val="1D415B">
                  <a:alpha val="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rot="10800000" vert="eaVert" wrap="none" lIns="82124" tIns="41061" rIns="82124" bIns="41061" anchor="ctr"/>
          <a:lstStyle/>
          <a:p>
            <a:endParaRPr lang="en-US"/>
          </a:p>
        </p:txBody>
      </p:sp>
      <p:sp>
        <p:nvSpPr>
          <p:cNvPr id="14390" name="Rectangle 93"/>
          <p:cNvSpPr>
            <a:spLocks noChangeArrowheads="1"/>
          </p:cNvSpPr>
          <p:nvPr/>
        </p:nvSpPr>
        <p:spPr bwMode="auto">
          <a:xfrm>
            <a:off x="4699001" y="5113338"/>
            <a:ext cx="1350963" cy="876300"/>
          </a:xfrm>
          <a:prstGeom prst="rect">
            <a:avLst/>
          </a:prstGeom>
          <a:solidFill>
            <a:srgbClr val="C0C0C4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91" name="Rectangle 94"/>
          <p:cNvSpPr>
            <a:spLocks noChangeArrowheads="1"/>
          </p:cNvSpPr>
          <p:nvPr/>
        </p:nvSpPr>
        <p:spPr bwMode="auto">
          <a:xfrm>
            <a:off x="6143626" y="5113338"/>
            <a:ext cx="1350963" cy="876300"/>
          </a:xfrm>
          <a:prstGeom prst="rect">
            <a:avLst/>
          </a:prstGeom>
          <a:solidFill>
            <a:srgbClr val="C0C0C4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392" name="Freeform 95"/>
          <p:cNvSpPr>
            <a:spLocks/>
          </p:cNvSpPr>
          <p:nvPr/>
        </p:nvSpPr>
        <p:spPr bwMode="auto">
          <a:xfrm>
            <a:off x="3117850" y="6147814"/>
            <a:ext cx="2922588" cy="359923"/>
          </a:xfrm>
          <a:custGeom>
            <a:avLst/>
            <a:gdLst>
              <a:gd name="T0" fmla="*/ 0 w 1841"/>
              <a:gd name="T1" fmla="*/ 150812 h 292"/>
              <a:gd name="T2" fmla="*/ 4763 w 1841"/>
              <a:gd name="T3" fmla="*/ 463550 h 292"/>
              <a:gd name="T4" fmla="*/ 2922588 w 1841"/>
              <a:gd name="T5" fmla="*/ 463550 h 292"/>
              <a:gd name="T6" fmla="*/ 2922588 w 1841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  <a:gd name="T12" fmla="*/ 0 w 1841"/>
              <a:gd name="T13" fmla="*/ 0 h 292"/>
              <a:gd name="T14" fmla="*/ 1841 w 1841"/>
              <a:gd name="T15" fmla="*/ 292 h 2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1" h="292">
                <a:moveTo>
                  <a:pt x="0" y="95"/>
                </a:moveTo>
                <a:lnTo>
                  <a:pt x="3" y="292"/>
                </a:lnTo>
                <a:lnTo>
                  <a:pt x="1841" y="292"/>
                </a:lnTo>
                <a:lnTo>
                  <a:pt x="1841" y="0"/>
                </a:lnTo>
              </a:path>
            </a:pathLst>
          </a:custGeom>
          <a:noFill/>
          <a:ln w="762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14393" name="Freeform 96"/>
          <p:cNvSpPr>
            <a:spLocks/>
          </p:cNvSpPr>
          <p:nvPr/>
        </p:nvSpPr>
        <p:spPr bwMode="auto">
          <a:xfrm>
            <a:off x="6162676" y="6147814"/>
            <a:ext cx="2924175" cy="359923"/>
          </a:xfrm>
          <a:custGeom>
            <a:avLst/>
            <a:gdLst>
              <a:gd name="T0" fmla="*/ 2921000 w 1842"/>
              <a:gd name="T1" fmla="*/ 157162 h 292"/>
              <a:gd name="T2" fmla="*/ 2924175 w 1842"/>
              <a:gd name="T3" fmla="*/ 463550 h 292"/>
              <a:gd name="T4" fmla="*/ 0 w 1842"/>
              <a:gd name="T5" fmla="*/ 463550 h 292"/>
              <a:gd name="T6" fmla="*/ 0 w 1842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  <a:gd name="T12" fmla="*/ 0 w 1842"/>
              <a:gd name="T13" fmla="*/ 0 h 292"/>
              <a:gd name="T14" fmla="*/ 1842 w 1842"/>
              <a:gd name="T15" fmla="*/ 292 h 2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2" h="292">
                <a:moveTo>
                  <a:pt x="1840" y="99"/>
                </a:moveTo>
                <a:lnTo>
                  <a:pt x="1842" y="292"/>
                </a:lnTo>
                <a:lnTo>
                  <a:pt x="0" y="292"/>
                </a:lnTo>
                <a:lnTo>
                  <a:pt x="0" y="0"/>
                </a:lnTo>
              </a:path>
            </a:pathLst>
          </a:custGeom>
          <a:noFill/>
          <a:ln w="762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14394" name="Text Box 97"/>
          <p:cNvSpPr txBox="1">
            <a:spLocks noChangeArrowheads="1"/>
          </p:cNvSpPr>
          <p:nvPr/>
        </p:nvSpPr>
        <p:spPr bwMode="auto">
          <a:xfrm>
            <a:off x="4699001" y="5746750"/>
            <a:ext cx="1350963" cy="2675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/>
            <a:r>
              <a:rPr lang="en-US" sz="1200">
                <a:solidFill>
                  <a:srgbClr val="4D4D4D"/>
                </a:solidFill>
                <a:latin typeface="Calibri" pitchFamily="34" charset="0"/>
              </a:rPr>
              <a:t>Monitoring</a:t>
            </a:r>
          </a:p>
        </p:txBody>
      </p:sp>
      <p:sp>
        <p:nvSpPr>
          <p:cNvPr id="14395" name="Text Box 98"/>
          <p:cNvSpPr txBox="1">
            <a:spLocks noChangeArrowheads="1"/>
          </p:cNvSpPr>
          <p:nvPr/>
        </p:nvSpPr>
        <p:spPr bwMode="auto">
          <a:xfrm>
            <a:off x="6143626" y="5746750"/>
            <a:ext cx="1350963" cy="2675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/>
            <a:r>
              <a:rPr lang="en-US" sz="1200">
                <a:solidFill>
                  <a:srgbClr val="4D4D4D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4396" name="Text Box 99"/>
          <p:cNvSpPr txBox="1">
            <a:spLocks noChangeArrowheads="1"/>
          </p:cNvSpPr>
          <p:nvPr/>
        </p:nvSpPr>
        <p:spPr bwMode="auto">
          <a:xfrm>
            <a:off x="4605338" y="4835525"/>
            <a:ext cx="2951162" cy="2983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/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Dashboards</a:t>
            </a:r>
          </a:p>
        </p:txBody>
      </p:sp>
      <p:pic>
        <p:nvPicPr>
          <p:cNvPr id="14397" name="Picture 100" descr="DigitalSignag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712914" y="5035550"/>
            <a:ext cx="43338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98" name="Group 101"/>
          <p:cNvGrpSpPr>
            <a:grpSpLocks/>
          </p:cNvGrpSpPr>
          <p:nvPr/>
        </p:nvGrpSpPr>
        <p:grpSpPr bwMode="auto">
          <a:xfrm>
            <a:off x="1666875" y="4991100"/>
            <a:ext cx="528638" cy="528638"/>
            <a:chOff x="1711" y="2655"/>
            <a:chExt cx="333" cy="333"/>
          </a:xfrm>
        </p:grpSpPr>
        <p:sp>
          <p:nvSpPr>
            <p:cNvPr id="14516" name="AutoShape 102"/>
            <p:cNvSpPr>
              <a:spLocks noChangeArrowheads="1"/>
            </p:cNvSpPr>
            <p:nvPr/>
          </p:nvSpPr>
          <p:spPr bwMode="auto">
            <a:xfrm rot="18091016" flipH="1">
              <a:off x="1711" y="2655"/>
              <a:ext cx="333" cy="333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8 w 21600"/>
                <a:gd name="T25" fmla="*/ 3178 h 21600"/>
                <a:gd name="T26" fmla="*/ 18422 w 21600"/>
                <a:gd name="T27" fmla="*/ 1842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17" name="Oval 103"/>
            <p:cNvSpPr>
              <a:spLocks noChangeArrowheads="1"/>
            </p:cNvSpPr>
            <p:nvPr/>
          </p:nvSpPr>
          <p:spPr bwMode="auto">
            <a:xfrm flipH="1">
              <a:off x="1739" y="2661"/>
              <a:ext cx="147" cy="319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pic>
        <p:nvPicPr>
          <p:cNvPr id="14399" name="Picture 104" descr="CiscoWireles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03388" y="3303588"/>
            <a:ext cx="4508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400" name="Group 105"/>
          <p:cNvGrpSpPr>
            <a:grpSpLocks/>
          </p:cNvGrpSpPr>
          <p:nvPr/>
        </p:nvGrpSpPr>
        <p:grpSpPr bwMode="auto">
          <a:xfrm>
            <a:off x="1666875" y="3262314"/>
            <a:ext cx="528638" cy="528637"/>
            <a:chOff x="1711" y="1566"/>
            <a:chExt cx="333" cy="333"/>
          </a:xfrm>
        </p:grpSpPr>
        <p:sp>
          <p:nvSpPr>
            <p:cNvPr id="14514" name="AutoShape 106"/>
            <p:cNvSpPr>
              <a:spLocks noChangeArrowheads="1"/>
            </p:cNvSpPr>
            <p:nvPr/>
          </p:nvSpPr>
          <p:spPr bwMode="auto">
            <a:xfrm rot="18091016" flipH="1">
              <a:off x="1711" y="1566"/>
              <a:ext cx="333" cy="333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8 w 21600"/>
                <a:gd name="T25" fmla="*/ 3178 h 21600"/>
                <a:gd name="T26" fmla="*/ 18422 w 21600"/>
                <a:gd name="T27" fmla="*/ 1842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8" y="10800"/>
                  </a:moveTo>
                  <a:cubicBezTo>
                    <a:pt x="1298" y="16048"/>
                    <a:pt x="5552" y="20302"/>
                    <a:pt x="10800" y="20302"/>
                  </a:cubicBezTo>
                  <a:cubicBezTo>
                    <a:pt x="16048" y="20302"/>
                    <a:pt x="20302" y="16048"/>
                    <a:pt x="20302" y="10800"/>
                  </a:cubicBezTo>
                  <a:cubicBezTo>
                    <a:pt x="20302" y="5552"/>
                    <a:pt x="16048" y="1298"/>
                    <a:pt x="10800" y="1298"/>
                  </a:cubicBezTo>
                  <a:cubicBezTo>
                    <a:pt x="5552" y="1298"/>
                    <a:pt x="1298" y="5552"/>
                    <a:pt x="129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60001"/>
                  </a:srgbClr>
                </a:gs>
                <a:gs pos="100000">
                  <a:srgbClr val="525252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lIns="82124" tIns="41061" rIns="82124" bIns="41061" anchor="ctr"/>
            <a:lstStyle/>
            <a:p>
              <a:endParaRPr lang="en-US"/>
            </a:p>
          </p:txBody>
        </p:sp>
        <p:sp>
          <p:nvSpPr>
            <p:cNvPr id="14515" name="Oval 107"/>
            <p:cNvSpPr>
              <a:spLocks noChangeArrowheads="1"/>
            </p:cNvSpPr>
            <p:nvPr/>
          </p:nvSpPr>
          <p:spPr bwMode="auto">
            <a:xfrm flipH="1">
              <a:off x="1739" y="1572"/>
              <a:ext cx="147" cy="319"/>
            </a:xfrm>
            <a:prstGeom prst="ellipse">
              <a:avLst/>
            </a:prstGeom>
            <a:noFill/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401" name="Group 108"/>
          <p:cNvGrpSpPr>
            <a:grpSpLocks/>
          </p:cNvGrpSpPr>
          <p:nvPr/>
        </p:nvGrpSpPr>
        <p:grpSpPr bwMode="auto">
          <a:xfrm>
            <a:off x="5870576" y="5768976"/>
            <a:ext cx="436563" cy="506412"/>
            <a:chOff x="-875" y="3371"/>
            <a:chExt cx="275" cy="319"/>
          </a:xfrm>
        </p:grpSpPr>
        <p:pic>
          <p:nvPicPr>
            <p:cNvPr id="14512" name="Picture 150" descr="networ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-875" y="3390"/>
              <a:ext cx="26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13" name="Oval 110"/>
            <p:cNvSpPr>
              <a:spLocks noChangeArrowheads="1"/>
            </p:cNvSpPr>
            <p:nvPr/>
          </p:nvSpPr>
          <p:spPr bwMode="auto">
            <a:xfrm>
              <a:off x="-872" y="3371"/>
              <a:ext cx="272" cy="319"/>
            </a:xfrm>
            <a:prstGeom prst="ellipse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</p:grpSp>
      <p:pic>
        <p:nvPicPr>
          <p:cNvPr id="14402" name="Picture 111" descr="InfoNetwork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954589" y="1662114"/>
            <a:ext cx="22701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03" name="Oval 112"/>
          <p:cNvSpPr>
            <a:spLocks noChangeArrowheads="1"/>
          </p:cNvSpPr>
          <p:nvPr/>
        </p:nvSpPr>
        <p:spPr bwMode="auto">
          <a:xfrm>
            <a:off x="4911725" y="2482203"/>
            <a:ext cx="2343150" cy="506120"/>
          </a:xfrm>
          <a:prstGeom prst="ellipse">
            <a:avLst/>
          </a:prstGeom>
          <a:noFill/>
          <a:ln w="76200" algn="ctr">
            <a:solidFill>
              <a:srgbClr val="333333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pic>
        <p:nvPicPr>
          <p:cNvPr id="14404" name="Picture 140" descr="03_2007_Rick Huijbregts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08600" y="1147764"/>
            <a:ext cx="1574800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05" name="Rectangle 114"/>
          <p:cNvSpPr>
            <a:spLocks noChangeArrowheads="1"/>
          </p:cNvSpPr>
          <p:nvPr/>
        </p:nvSpPr>
        <p:spPr bwMode="auto">
          <a:xfrm>
            <a:off x="5870575" y="1408113"/>
            <a:ext cx="44450" cy="411162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EFB525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406" name="Rectangle 115"/>
          <p:cNvSpPr>
            <a:spLocks noChangeArrowheads="1"/>
          </p:cNvSpPr>
          <p:nvPr/>
        </p:nvSpPr>
        <p:spPr bwMode="auto">
          <a:xfrm>
            <a:off x="5870575" y="2894013"/>
            <a:ext cx="44450" cy="411162"/>
          </a:xfrm>
          <a:prstGeom prst="rect">
            <a:avLst/>
          </a:prstGeom>
          <a:gradFill rotWithShape="1">
            <a:gsLst>
              <a:gs pos="0">
                <a:srgbClr val="EFB525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407" name="Rectangle 116"/>
          <p:cNvSpPr>
            <a:spLocks noChangeArrowheads="1"/>
          </p:cNvSpPr>
          <p:nvPr/>
        </p:nvSpPr>
        <p:spPr bwMode="auto">
          <a:xfrm>
            <a:off x="5870575" y="1816101"/>
            <a:ext cx="44450" cy="1077913"/>
          </a:xfrm>
          <a:prstGeom prst="rect">
            <a:avLst/>
          </a:prstGeom>
          <a:solidFill>
            <a:srgbClr val="EFB525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CA">
              <a:latin typeface="Calibri" pitchFamily="34" charset="0"/>
            </a:endParaRPr>
          </a:p>
        </p:txBody>
      </p:sp>
      <p:grpSp>
        <p:nvGrpSpPr>
          <p:cNvPr id="14408" name="Group 117"/>
          <p:cNvGrpSpPr>
            <a:grpSpLocks/>
          </p:cNvGrpSpPr>
          <p:nvPr/>
        </p:nvGrpSpPr>
        <p:grpSpPr bwMode="auto">
          <a:xfrm>
            <a:off x="5618164" y="1838326"/>
            <a:ext cx="554037" cy="42863"/>
            <a:chOff x="2579" y="1158"/>
            <a:chExt cx="349" cy="27"/>
          </a:xfrm>
        </p:grpSpPr>
        <p:sp>
          <p:nvSpPr>
            <p:cNvPr id="14509" name="Rectangle 118"/>
            <p:cNvSpPr>
              <a:spLocks noChangeArrowheads="1"/>
            </p:cNvSpPr>
            <p:nvPr/>
          </p:nvSpPr>
          <p:spPr bwMode="auto">
            <a:xfrm rot="-5400000">
              <a:off x="2603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EFB525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510" name="Rectangle 119"/>
            <p:cNvSpPr>
              <a:spLocks noChangeArrowheads="1"/>
            </p:cNvSpPr>
            <p:nvPr/>
          </p:nvSpPr>
          <p:spPr bwMode="auto">
            <a:xfrm rot="-5400000">
              <a:off x="2876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EFB525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511" name="Rectangle 120"/>
            <p:cNvSpPr>
              <a:spLocks noChangeArrowheads="1"/>
            </p:cNvSpPr>
            <p:nvPr/>
          </p:nvSpPr>
          <p:spPr bwMode="auto">
            <a:xfrm rot="-5400000">
              <a:off x="2740" y="1071"/>
              <a:ext cx="27" cy="201"/>
            </a:xfrm>
            <a:prstGeom prst="rect">
              <a:avLst/>
            </a:pr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409" name="Group 121"/>
          <p:cNvGrpSpPr>
            <a:grpSpLocks/>
          </p:cNvGrpSpPr>
          <p:nvPr/>
        </p:nvGrpSpPr>
        <p:grpSpPr bwMode="auto">
          <a:xfrm>
            <a:off x="5618164" y="2093913"/>
            <a:ext cx="554037" cy="42862"/>
            <a:chOff x="2579" y="1158"/>
            <a:chExt cx="349" cy="27"/>
          </a:xfrm>
        </p:grpSpPr>
        <p:sp>
          <p:nvSpPr>
            <p:cNvPr id="14506" name="Rectangle 122"/>
            <p:cNvSpPr>
              <a:spLocks noChangeArrowheads="1"/>
            </p:cNvSpPr>
            <p:nvPr/>
          </p:nvSpPr>
          <p:spPr bwMode="auto">
            <a:xfrm rot="-5400000">
              <a:off x="2603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EFB525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507" name="Rectangle 123"/>
            <p:cNvSpPr>
              <a:spLocks noChangeArrowheads="1"/>
            </p:cNvSpPr>
            <p:nvPr/>
          </p:nvSpPr>
          <p:spPr bwMode="auto">
            <a:xfrm rot="-5400000">
              <a:off x="2876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EFB525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508" name="Rectangle 124"/>
            <p:cNvSpPr>
              <a:spLocks noChangeArrowheads="1"/>
            </p:cNvSpPr>
            <p:nvPr/>
          </p:nvSpPr>
          <p:spPr bwMode="auto">
            <a:xfrm rot="-5400000">
              <a:off x="2740" y="1071"/>
              <a:ext cx="27" cy="201"/>
            </a:xfrm>
            <a:prstGeom prst="rect">
              <a:avLst/>
            </a:pr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410" name="Group 125"/>
          <p:cNvGrpSpPr>
            <a:grpSpLocks/>
          </p:cNvGrpSpPr>
          <p:nvPr/>
        </p:nvGrpSpPr>
        <p:grpSpPr bwMode="auto">
          <a:xfrm>
            <a:off x="5618164" y="2349501"/>
            <a:ext cx="554037" cy="42863"/>
            <a:chOff x="2579" y="1158"/>
            <a:chExt cx="349" cy="27"/>
          </a:xfrm>
        </p:grpSpPr>
        <p:sp>
          <p:nvSpPr>
            <p:cNvPr id="14503" name="Rectangle 126"/>
            <p:cNvSpPr>
              <a:spLocks noChangeArrowheads="1"/>
            </p:cNvSpPr>
            <p:nvPr/>
          </p:nvSpPr>
          <p:spPr bwMode="auto">
            <a:xfrm rot="-5400000">
              <a:off x="2603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EFB525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504" name="Rectangle 127"/>
            <p:cNvSpPr>
              <a:spLocks noChangeArrowheads="1"/>
            </p:cNvSpPr>
            <p:nvPr/>
          </p:nvSpPr>
          <p:spPr bwMode="auto">
            <a:xfrm rot="-5400000">
              <a:off x="2876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EFB525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505" name="Rectangle 128"/>
            <p:cNvSpPr>
              <a:spLocks noChangeArrowheads="1"/>
            </p:cNvSpPr>
            <p:nvPr/>
          </p:nvSpPr>
          <p:spPr bwMode="auto">
            <a:xfrm rot="-5400000">
              <a:off x="2740" y="1071"/>
              <a:ext cx="27" cy="201"/>
            </a:xfrm>
            <a:prstGeom prst="rect">
              <a:avLst/>
            </a:pr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411" name="Group 129"/>
          <p:cNvGrpSpPr>
            <a:grpSpLocks/>
          </p:cNvGrpSpPr>
          <p:nvPr/>
        </p:nvGrpSpPr>
        <p:grpSpPr bwMode="auto">
          <a:xfrm>
            <a:off x="5618164" y="2605088"/>
            <a:ext cx="554037" cy="42862"/>
            <a:chOff x="2579" y="1158"/>
            <a:chExt cx="349" cy="27"/>
          </a:xfrm>
        </p:grpSpPr>
        <p:sp>
          <p:nvSpPr>
            <p:cNvPr id="14500" name="Rectangle 130"/>
            <p:cNvSpPr>
              <a:spLocks noChangeArrowheads="1"/>
            </p:cNvSpPr>
            <p:nvPr/>
          </p:nvSpPr>
          <p:spPr bwMode="auto">
            <a:xfrm rot="-5400000">
              <a:off x="2603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EFB525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501" name="Rectangle 131"/>
            <p:cNvSpPr>
              <a:spLocks noChangeArrowheads="1"/>
            </p:cNvSpPr>
            <p:nvPr/>
          </p:nvSpPr>
          <p:spPr bwMode="auto">
            <a:xfrm rot="-5400000">
              <a:off x="2876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EFB525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502" name="Rectangle 132"/>
            <p:cNvSpPr>
              <a:spLocks noChangeArrowheads="1"/>
            </p:cNvSpPr>
            <p:nvPr/>
          </p:nvSpPr>
          <p:spPr bwMode="auto">
            <a:xfrm rot="-5400000">
              <a:off x="2740" y="1071"/>
              <a:ext cx="27" cy="201"/>
            </a:xfrm>
            <a:prstGeom prst="rect">
              <a:avLst/>
            </a:pr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412" name="Group 133"/>
          <p:cNvGrpSpPr>
            <a:grpSpLocks/>
          </p:cNvGrpSpPr>
          <p:nvPr/>
        </p:nvGrpSpPr>
        <p:grpSpPr bwMode="auto">
          <a:xfrm>
            <a:off x="5618164" y="2862263"/>
            <a:ext cx="554037" cy="42862"/>
            <a:chOff x="2579" y="1158"/>
            <a:chExt cx="349" cy="27"/>
          </a:xfrm>
        </p:grpSpPr>
        <p:sp>
          <p:nvSpPr>
            <p:cNvPr id="14497" name="Rectangle 134"/>
            <p:cNvSpPr>
              <a:spLocks noChangeArrowheads="1"/>
            </p:cNvSpPr>
            <p:nvPr/>
          </p:nvSpPr>
          <p:spPr bwMode="auto">
            <a:xfrm rot="-5400000">
              <a:off x="2603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EFB525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98" name="Rectangle 135"/>
            <p:cNvSpPr>
              <a:spLocks noChangeArrowheads="1"/>
            </p:cNvSpPr>
            <p:nvPr/>
          </p:nvSpPr>
          <p:spPr bwMode="auto">
            <a:xfrm rot="-5400000">
              <a:off x="2876" y="1134"/>
              <a:ext cx="27" cy="76"/>
            </a:xfrm>
            <a:prstGeom prst="rect">
              <a:avLst/>
            </a:prstGeom>
            <a:gradFill rotWithShape="1">
              <a:gsLst>
                <a:gs pos="0">
                  <a:srgbClr val="EFB525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99" name="Rectangle 136"/>
            <p:cNvSpPr>
              <a:spLocks noChangeArrowheads="1"/>
            </p:cNvSpPr>
            <p:nvPr/>
          </p:nvSpPr>
          <p:spPr bwMode="auto">
            <a:xfrm rot="-5400000">
              <a:off x="2740" y="1071"/>
              <a:ext cx="27" cy="201"/>
            </a:xfrm>
            <a:prstGeom prst="rect">
              <a:avLst/>
            </a:pr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CA">
                <a:latin typeface="Calibri" pitchFamily="34" charset="0"/>
              </a:endParaRPr>
            </a:p>
          </p:txBody>
        </p:sp>
      </p:grpSp>
      <p:grpSp>
        <p:nvGrpSpPr>
          <p:cNvPr id="14413" name="Group 137"/>
          <p:cNvGrpSpPr>
            <a:grpSpLocks/>
          </p:cNvGrpSpPr>
          <p:nvPr/>
        </p:nvGrpSpPr>
        <p:grpSpPr bwMode="auto">
          <a:xfrm>
            <a:off x="5267325" y="1685926"/>
            <a:ext cx="357188" cy="371475"/>
            <a:chOff x="2358" y="1062"/>
            <a:chExt cx="225" cy="234"/>
          </a:xfrm>
        </p:grpSpPr>
        <p:sp>
          <p:nvSpPr>
            <p:cNvPr id="14494" name="AutoShape 138"/>
            <p:cNvSpPr>
              <a:spLocks noChangeArrowheads="1"/>
            </p:cNvSpPr>
            <p:nvPr/>
          </p:nvSpPr>
          <p:spPr bwMode="auto">
            <a:xfrm rot="-5400000">
              <a:off x="2435" y="1107"/>
              <a:ext cx="15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4 w 21600"/>
                <a:gd name="T13" fmla="*/ 0 h 21600"/>
                <a:gd name="T14" fmla="*/ 21316 w 21600"/>
                <a:gd name="T15" fmla="*/ 12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36" y="10473"/>
                  </a:moveTo>
                  <a:cubicBezTo>
                    <a:pt x="3012" y="6202"/>
                    <a:pt x="6525" y="2829"/>
                    <a:pt x="10800" y="2830"/>
                  </a:cubicBezTo>
                  <a:cubicBezTo>
                    <a:pt x="15074" y="2830"/>
                    <a:pt x="18587" y="6202"/>
                    <a:pt x="18763" y="10473"/>
                  </a:cubicBezTo>
                  <a:lnTo>
                    <a:pt x="21590" y="10356"/>
                  </a:lnTo>
                  <a:cubicBezTo>
                    <a:pt x="21353" y="4569"/>
                    <a:pt x="16592" y="-1"/>
                    <a:pt x="10799" y="0"/>
                  </a:cubicBezTo>
                  <a:cubicBezTo>
                    <a:pt x="5007" y="0"/>
                    <a:pt x="246" y="4569"/>
                    <a:pt x="9" y="10356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95" name="AutoShape 139"/>
            <p:cNvSpPr>
              <a:spLocks noChangeArrowheads="1"/>
            </p:cNvSpPr>
            <p:nvPr/>
          </p:nvSpPr>
          <p:spPr bwMode="auto">
            <a:xfrm rot="-5400000">
              <a:off x="2352" y="1068"/>
              <a:ext cx="234" cy="22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2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9 w 21600"/>
                <a:gd name="T13" fmla="*/ 0 h 21600"/>
                <a:gd name="T14" fmla="*/ 21231 w 21600"/>
                <a:gd name="T15" fmla="*/ 130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65" y="10447"/>
                  </a:moveTo>
                  <a:cubicBezTo>
                    <a:pt x="1955" y="5594"/>
                    <a:pt x="5944" y="1758"/>
                    <a:pt x="10800" y="1759"/>
                  </a:cubicBezTo>
                  <a:cubicBezTo>
                    <a:pt x="15655" y="1759"/>
                    <a:pt x="19644" y="5594"/>
                    <a:pt x="19834" y="10447"/>
                  </a:cubicBezTo>
                  <a:lnTo>
                    <a:pt x="21591" y="10378"/>
                  </a:lnTo>
                  <a:cubicBezTo>
                    <a:pt x="21365" y="4582"/>
                    <a:pt x="16600" y="-1"/>
                    <a:pt x="10799" y="0"/>
                  </a:cubicBezTo>
                  <a:cubicBezTo>
                    <a:pt x="4999" y="0"/>
                    <a:pt x="234" y="4582"/>
                    <a:pt x="8" y="10378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96" name="AutoShape 140"/>
            <p:cNvSpPr>
              <a:spLocks noChangeArrowheads="1"/>
            </p:cNvSpPr>
            <p:nvPr/>
          </p:nvSpPr>
          <p:spPr bwMode="auto">
            <a:xfrm rot="-5400000">
              <a:off x="2497" y="1141"/>
              <a:ext cx="82" cy="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3 w 21600"/>
                <a:gd name="T13" fmla="*/ 0 h 21600"/>
                <a:gd name="T14" fmla="*/ 21337 w 21600"/>
                <a:gd name="T15" fmla="*/ 122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60" y="10189"/>
                  </a:moveTo>
                  <a:cubicBezTo>
                    <a:pt x="3578" y="6261"/>
                    <a:pt x="6859" y="3235"/>
                    <a:pt x="10800" y="3236"/>
                  </a:cubicBezTo>
                  <a:cubicBezTo>
                    <a:pt x="14740" y="3236"/>
                    <a:pt x="18021" y="6261"/>
                    <a:pt x="18339" y="10189"/>
                  </a:cubicBezTo>
                  <a:lnTo>
                    <a:pt x="21564" y="9927"/>
                  </a:lnTo>
                  <a:cubicBezTo>
                    <a:pt x="21110" y="4319"/>
                    <a:pt x="16426" y="-1"/>
                    <a:pt x="10799" y="0"/>
                  </a:cubicBezTo>
                  <a:cubicBezTo>
                    <a:pt x="5173" y="0"/>
                    <a:pt x="489" y="4319"/>
                    <a:pt x="35" y="9927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</p:grpSp>
      <p:grpSp>
        <p:nvGrpSpPr>
          <p:cNvPr id="14414" name="Group 141"/>
          <p:cNvGrpSpPr>
            <a:grpSpLocks/>
          </p:cNvGrpSpPr>
          <p:nvPr/>
        </p:nvGrpSpPr>
        <p:grpSpPr bwMode="auto">
          <a:xfrm>
            <a:off x="5267325" y="2205039"/>
            <a:ext cx="357188" cy="371475"/>
            <a:chOff x="2358" y="1062"/>
            <a:chExt cx="225" cy="234"/>
          </a:xfrm>
        </p:grpSpPr>
        <p:sp>
          <p:nvSpPr>
            <p:cNvPr id="14491" name="AutoShape 142"/>
            <p:cNvSpPr>
              <a:spLocks noChangeArrowheads="1"/>
            </p:cNvSpPr>
            <p:nvPr/>
          </p:nvSpPr>
          <p:spPr bwMode="auto">
            <a:xfrm rot="-5400000">
              <a:off x="2435" y="1107"/>
              <a:ext cx="15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4 w 21600"/>
                <a:gd name="T13" fmla="*/ 0 h 21600"/>
                <a:gd name="T14" fmla="*/ 21316 w 21600"/>
                <a:gd name="T15" fmla="*/ 12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36" y="10473"/>
                  </a:moveTo>
                  <a:cubicBezTo>
                    <a:pt x="3012" y="6202"/>
                    <a:pt x="6525" y="2829"/>
                    <a:pt x="10800" y="2830"/>
                  </a:cubicBezTo>
                  <a:cubicBezTo>
                    <a:pt x="15074" y="2830"/>
                    <a:pt x="18587" y="6202"/>
                    <a:pt x="18763" y="10473"/>
                  </a:cubicBezTo>
                  <a:lnTo>
                    <a:pt x="21590" y="10356"/>
                  </a:lnTo>
                  <a:cubicBezTo>
                    <a:pt x="21353" y="4569"/>
                    <a:pt x="16592" y="-1"/>
                    <a:pt x="10799" y="0"/>
                  </a:cubicBezTo>
                  <a:cubicBezTo>
                    <a:pt x="5007" y="0"/>
                    <a:pt x="246" y="4569"/>
                    <a:pt x="9" y="10356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92" name="AutoShape 143"/>
            <p:cNvSpPr>
              <a:spLocks noChangeArrowheads="1"/>
            </p:cNvSpPr>
            <p:nvPr/>
          </p:nvSpPr>
          <p:spPr bwMode="auto">
            <a:xfrm rot="-5400000">
              <a:off x="2352" y="1068"/>
              <a:ext cx="234" cy="22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2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9 w 21600"/>
                <a:gd name="T13" fmla="*/ 0 h 21600"/>
                <a:gd name="T14" fmla="*/ 21231 w 21600"/>
                <a:gd name="T15" fmla="*/ 130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65" y="10447"/>
                  </a:moveTo>
                  <a:cubicBezTo>
                    <a:pt x="1955" y="5594"/>
                    <a:pt x="5944" y="1758"/>
                    <a:pt x="10800" y="1759"/>
                  </a:cubicBezTo>
                  <a:cubicBezTo>
                    <a:pt x="15655" y="1759"/>
                    <a:pt x="19644" y="5594"/>
                    <a:pt x="19834" y="10447"/>
                  </a:cubicBezTo>
                  <a:lnTo>
                    <a:pt x="21591" y="10378"/>
                  </a:lnTo>
                  <a:cubicBezTo>
                    <a:pt x="21365" y="4582"/>
                    <a:pt x="16600" y="-1"/>
                    <a:pt x="10799" y="0"/>
                  </a:cubicBezTo>
                  <a:cubicBezTo>
                    <a:pt x="4999" y="0"/>
                    <a:pt x="234" y="4582"/>
                    <a:pt x="8" y="10378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93" name="AutoShape 144"/>
            <p:cNvSpPr>
              <a:spLocks noChangeArrowheads="1"/>
            </p:cNvSpPr>
            <p:nvPr/>
          </p:nvSpPr>
          <p:spPr bwMode="auto">
            <a:xfrm rot="-5400000">
              <a:off x="2497" y="1141"/>
              <a:ext cx="82" cy="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3 w 21600"/>
                <a:gd name="T13" fmla="*/ 0 h 21600"/>
                <a:gd name="T14" fmla="*/ 21337 w 21600"/>
                <a:gd name="T15" fmla="*/ 122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60" y="10189"/>
                  </a:moveTo>
                  <a:cubicBezTo>
                    <a:pt x="3578" y="6261"/>
                    <a:pt x="6859" y="3235"/>
                    <a:pt x="10800" y="3236"/>
                  </a:cubicBezTo>
                  <a:cubicBezTo>
                    <a:pt x="14740" y="3236"/>
                    <a:pt x="18021" y="6261"/>
                    <a:pt x="18339" y="10189"/>
                  </a:cubicBezTo>
                  <a:lnTo>
                    <a:pt x="21564" y="9927"/>
                  </a:lnTo>
                  <a:cubicBezTo>
                    <a:pt x="21110" y="4319"/>
                    <a:pt x="16426" y="-1"/>
                    <a:pt x="10799" y="0"/>
                  </a:cubicBezTo>
                  <a:cubicBezTo>
                    <a:pt x="5173" y="0"/>
                    <a:pt x="489" y="4319"/>
                    <a:pt x="35" y="9927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</p:grpSp>
      <p:grpSp>
        <p:nvGrpSpPr>
          <p:cNvPr id="14415" name="Group 145"/>
          <p:cNvGrpSpPr>
            <a:grpSpLocks/>
          </p:cNvGrpSpPr>
          <p:nvPr/>
        </p:nvGrpSpPr>
        <p:grpSpPr bwMode="auto">
          <a:xfrm>
            <a:off x="5267325" y="2743201"/>
            <a:ext cx="357188" cy="371475"/>
            <a:chOff x="2358" y="1062"/>
            <a:chExt cx="225" cy="234"/>
          </a:xfrm>
        </p:grpSpPr>
        <p:sp>
          <p:nvSpPr>
            <p:cNvPr id="14488" name="AutoShape 146"/>
            <p:cNvSpPr>
              <a:spLocks noChangeArrowheads="1"/>
            </p:cNvSpPr>
            <p:nvPr/>
          </p:nvSpPr>
          <p:spPr bwMode="auto">
            <a:xfrm rot="-5400000">
              <a:off x="2435" y="1107"/>
              <a:ext cx="15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4 w 21600"/>
                <a:gd name="T13" fmla="*/ 0 h 21600"/>
                <a:gd name="T14" fmla="*/ 21316 w 21600"/>
                <a:gd name="T15" fmla="*/ 12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36" y="10473"/>
                  </a:moveTo>
                  <a:cubicBezTo>
                    <a:pt x="3012" y="6202"/>
                    <a:pt x="6525" y="2829"/>
                    <a:pt x="10800" y="2830"/>
                  </a:cubicBezTo>
                  <a:cubicBezTo>
                    <a:pt x="15074" y="2830"/>
                    <a:pt x="18587" y="6202"/>
                    <a:pt x="18763" y="10473"/>
                  </a:cubicBezTo>
                  <a:lnTo>
                    <a:pt x="21590" y="10356"/>
                  </a:lnTo>
                  <a:cubicBezTo>
                    <a:pt x="21353" y="4569"/>
                    <a:pt x="16592" y="-1"/>
                    <a:pt x="10799" y="0"/>
                  </a:cubicBezTo>
                  <a:cubicBezTo>
                    <a:pt x="5007" y="0"/>
                    <a:pt x="246" y="4569"/>
                    <a:pt x="9" y="10356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89" name="AutoShape 147"/>
            <p:cNvSpPr>
              <a:spLocks noChangeArrowheads="1"/>
            </p:cNvSpPr>
            <p:nvPr/>
          </p:nvSpPr>
          <p:spPr bwMode="auto">
            <a:xfrm rot="-5400000">
              <a:off x="2352" y="1068"/>
              <a:ext cx="234" cy="22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2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9 w 21600"/>
                <a:gd name="T13" fmla="*/ 0 h 21600"/>
                <a:gd name="T14" fmla="*/ 21231 w 21600"/>
                <a:gd name="T15" fmla="*/ 130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65" y="10447"/>
                  </a:moveTo>
                  <a:cubicBezTo>
                    <a:pt x="1955" y="5594"/>
                    <a:pt x="5944" y="1758"/>
                    <a:pt x="10800" y="1759"/>
                  </a:cubicBezTo>
                  <a:cubicBezTo>
                    <a:pt x="15655" y="1759"/>
                    <a:pt x="19644" y="5594"/>
                    <a:pt x="19834" y="10447"/>
                  </a:cubicBezTo>
                  <a:lnTo>
                    <a:pt x="21591" y="10378"/>
                  </a:lnTo>
                  <a:cubicBezTo>
                    <a:pt x="21365" y="4582"/>
                    <a:pt x="16600" y="-1"/>
                    <a:pt x="10799" y="0"/>
                  </a:cubicBezTo>
                  <a:cubicBezTo>
                    <a:pt x="4999" y="0"/>
                    <a:pt x="234" y="4582"/>
                    <a:pt x="8" y="10378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90" name="AutoShape 148"/>
            <p:cNvSpPr>
              <a:spLocks noChangeArrowheads="1"/>
            </p:cNvSpPr>
            <p:nvPr/>
          </p:nvSpPr>
          <p:spPr bwMode="auto">
            <a:xfrm rot="-5400000">
              <a:off x="2497" y="1141"/>
              <a:ext cx="82" cy="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3 w 21600"/>
                <a:gd name="T13" fmla="*/ 0 h 21600"/>
                <a:gd name="T14" fmla="*/ 21337 w 21600"/>
                <a:gd name="T15" fmla="*/ 122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60" y="10189"/>
                  </a:moveTo>
                  <a:cubicBezTo>
                    <a:pt x="3578" y="6261"/>
                    <a:pt x="6859" y="3235"/>
                    <a:pt x="10800" y="3236"/>
                  </a:cubicBezTo>
                  <a:cubicBezTo>
                    <a:pt x="14740" y="3236"/>
                    <a:pt x="18021" y="6261"/>
                    <a:pt x="18339" y="10189"/>
                  </a:cubicBezTo>
                  <a:lnTo>
                    <a:pt x="21564" y="9927"/>
                  </a:lnTo>
                  <a:cubicBezTo>
                    <a:pt x="21110" y="4319"/>
                    <a:pt x="16426" y="-1"/>
                    <a:pt x="10799" y="0"/>
                  </a:cubicBezTo>
                  <a:cubicBezTo>
                    <a:pt x="5173" y="0"/>
                    <a:pt x="489" y="4319"/>
                    <a:pt x="35" y="9927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</p:grpSp>
      <p:grpSp>
        <p:nvGrpSpPr>
          <p:cNvPr id="14416" name="Group 149"/>
          <p:cNvGrpSpPr>
            <a:grpSpLocks/>
          </p:cNvGrpSpPr>
          <p:nvPr/>
        </p:nvGrpSpPr>
        <p:grpSpPr bwMode="auto">
          <a:xfrm flipH="1">
            <a:off x="6124575" y="1685926"/>
            <a:ext cx="357188" cy="371475"/>
            <a:chOff x="2358" y="1062"/>
            <a:chExt cx="225" cy="234"/>
          </a:xfrm>
        </p:grpSpPr>
        <p:sp>
          <p:nvSpPr>
            <p:cNvPr id="14485" name="AutoShape 150"/>
            <p:cNvSpPr>
              <a:spLocks noChangeArrowheads="1"/>
            </p:cNvSpPr>
            <p:nvPr/>
          </p:nvSpPr>
          <p:spPr bwMode="auto">
            <a:xfrm rot="-5400000">
              <a:off x="2435" y="1107"/>
              <a:ext cx="15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4 w 21600"/>
                <a:gd name="T13" fmla="*/ 0 h 21600"/>
                <a:gd name="T14" fmla="*/ 21316 w 21600"/>
                <a:gd name="T15" fmla="*/ 12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36" y="10473"/>
                  </a:moveTo>
                  <a:cubicBezTo>
                    <a:pt x="3012" y="6202"/>
                    <a:pt x="6525" y="2829"/>
                    <a:pt x="10800" y="2830"/>
                  </a:cubicBezTo>
                  <a:cubicBezTo>
                    <a:pt x="15074" y="2830"/>
                    <a:pt x="18587" y="6202"/>
                    <a:pt x="18763" y="10473"/>
                  </a:cubicBezTo>
                  <a:lnTo>
                    <a:pt x="21590" y="10356"/>
                  </a:lnTo>
                  <a:cubicBezTo>
                    <a:pt x="21353" y="4569"/>
                    <a:pt x="16592" y="-1"/>
                    <a:pt x="10799" y="0"/>
                  </a:cubicBezTo>
                  <a:cubicBezTo>
                    <a:pt x="5007" y="0"/>
                    <a:pt x="246" y="4569"/>
                    <a:pt x="9" y="10356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86" name="AutoShape 151"/>
            <p:cNvSpPr>
              <a:spLocks noChangeArrowheads="1"/>
            </p:cNvSpPr>
            <p:nvPr/>
          </p:nvSpPr>
          <p:spPr bwMode="auto">
            <a:xfrm rot="-5400000">
              <a:off x="2352" y="1068"/>
              <a:ext cx="234" cy="22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2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9 w 21600"/>
                <a:gd name="T13" fmla="*/ 0 h 21600"/>
                <a:gd name="T14" fmla="*/ 21231 w 21600"/>
                <a:gd name="T15" fmla="*/ 130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65" y="10447"/>
                  </a:moveTo>
                  <a:cubicBezTo>
                    <a:pt x="1955" y="5594"/>
                    <a:pt x="5944" y="1758"/>
                    <a:pt x="10800" y="1759"/>
                  </a:cubicBezTo>
                  <a:cubicBezTo>
                    <a:pt x="15655" y="1759"/>
                    <a:pt x="19644" y="5594"/>
                    <a:pt x="19834" y="10447"/>
                  </a:cubicBezTo>
                  <a:lnTo>
                    <a:pt x="21591" y="10378"/>
                  </a:lnTo>
                  <a:cubicBezTo>
                    <a:pt x="21365" y="4582"/>
                    <a:pt x="16600" y="-1"/>
                    <a:pt x="10799" y="0"/>
                  </a:cubicBezTo>
                  <a:cubicBezTo>
                    <a:pt x="4999" y="0"/>
                    <a:pt x="234" y="4582"/>
                    <a:pt x="8" y="10378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87" name="AutoShape 152"/>
            <p:cNvSpPr>
              <a:spLocks noChangeArrowheads="1"/>
            </p:cNvSpPr>
            <p:nvPr/>
          </p:nvSpPr>
          <p:spPr bwMode="auto">
            <a:xfrm rot="-5400000">
              <a:off x="2497" y="1141"/>
              <a:ext cx="82" cy="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3 w 21600"/>
                <a:gd name="T13" fmla="*/ 0 h 21600"/>
                <a:gd name="T14" fmla="*/ 21337 w 21600"/>
                <a:gd name="T15" fmla="*/ 122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60" y="10189"/>
                  </a:moveTo>
                  <a:cubicBezTo>
                    <a:pt x="3578" y="6261"/>
                    <a:pt x="6859" y="3235"/>
                    <a:pt x="10800" y="3236"/>
                  </a:cubicBezTo>
                  <a:cubicBezTo>
                    <a:pt x="14740" y="3236"/>
                    <a:pt x="18021" y="6261"/>
                    <a:pt x="18339" y="10189"/>
                  </a:cubicBezTo>
                  <a:lnTo>
                    <a:pt x="21564" y="9927"/>
                  </a:lnTo>
                  <a:cubicBezTo>
                    <a:pt x="21110" y="4319"/>
                    <a:pt x="16426" y="-1"/>
                    <a:pt x="10799" y="0"/>
                  </a:cubicBezTo>
                  <a:cubicBezTo>
                    <a:pt x="5173" y="0"/>
                    <a:pt x="489" y="4319"/>
                    <a:pt x="35" y="9927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</p:grpSp>
      <p:grpSp>
        <p:nvGrpSpPr>
          <p:cNvPr id="14417" name="Group 153"/>
          <p:cNvGrpSpPr>
            <a:grpSpLocks/>
          </p:cNvGrpSpPr>
          <p:nvPr/>
        </p:nvGrpSpPr>
        <p:grpSpPr bwMode="auto">
          <a:xfrm flipH="1">
            <a:off x="6124575" y="2205039"/>
            <a:ext cx="357188" cy="371475"/>
            <a:chOff x="2358" y="1062"/>
            <a:chExt cx="225" cy="234"/>
          </a:xfrm>
        </p:grpSpPr>
        <p:sp>
          <p:nvSpPr>
            <p:cNvPr id="14482" name="AutoShape 154"/>
            <p:cNvSpPr>
              <a:spLocks noChangeArrowheads="1"/>
            </p:cNvSpPr>
            <p:nvPr/>
          </p:nvSpPr>
          <p:spPr bwMode="auto">
            <a:xfrm rot="-5400000">
              <a:off x="2435" y="1107"/>
              <a:ext cx="15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4 w 21600"/>
                <a:gd name="T13" fmla="*/ 0 h 21600"/>
                <a:gd name="T14" fmla="*/ 21316 w 21600"/>
                <a:gd name="T15" fmla="*/ 12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36" y="10473"/>
                  </a:moveTo>
                  <a:cubicBezTo>
                    <a:pt x="3012" y="6202"/>
                    <a:pt x="6525" y="2829"/>
                    <a:pt x="10800" y="2830"/>
                  </a:cubicBezTo>
                  <a:cubicBezTo>
                    <a:pt x="15074" y="2830"/>
                    <a:pt x="18587" y="6202"/>
                    <a:pt x="18763" y="10473"/>
                  </a:cubicBezTo>
                  <a:lnTo>
                    <a:pt x="21590" y="10356"/>
                  </a:lnTo>
                  <a:cubicBezTo>
                    <a:pt x="21353" y="4569"/>
                    <a:pt x="16592" y="-1"/>
                    <a:pt x="10799" y="0"/>
                  </a:cubicBezTo>
                  <a:cubicBezTo>
                    <a:pt x="5007" y="0"/>
                    <a:pt x="246" y="4569"/>
                    <a:pt x="9" y="10356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83" name="AutoShape 155"/>
            <p:cNvSpPr>
              <a:spLocks noChangeArrowheads="1"/>
            </p:cNvSpPr>
            <p:nvPr/>
          </p:nvSpPr>
          <p:spPr bwMode="auto">
            <a:xfrm rot="-5400000">
              <a:off x="2352" y="1068"/>
              <a:ext cx="234" cy="22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2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9 w 21600"/>
                <a:gd name="T13" fmla="*/ 0 h 21600"/>
                <a:gd name="T14" fmla="*/ 21231 w 21600"/>
                <a:gd name="T15" fmla="*/ 130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65" y="10447"/>
                  </a:moveTo>
                  <a:cubicBezTo>
                    <a:pt x="1955" y="5594"/>
                    <a:pt x="5944" y="1758"/>
                    <a:pt x="10800" y="1759"/>
                  </a:cubicBezTo>
                  <a:cubicBezTo>
                    <a:pt x="15655" y="1759"/>
                    <a:pt x="19644" y="5594"/>
                    <a:pt x="19834" y="10447"/>
                  </a:cubicBezTo>
                  <a:lnTo>
                    <a:pt x="21591" y="10378"/>
                  </a:lnTo>
                  <a:cubicBezTo>
                    <a:pt x="21365" y="4582"/>
                    <a:pt x="16600" y="-1"/>
                    <a:pt x="10799" y="0"/>
                  </a:cubicBezTo>
                  <a:cubicBezTo>
                    <a:pt x="4999" y="0"/>
                    <a:pt x="234" y="4582"/>
                    <a:pt x="8" y="10378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84" name="AutoShape 156"/>
            <p:cNvSpPr>
              <a:spLocks noChangeArrowheads="1"/>
            </p:cNvSpPr>
            <p:nvPr/>
          </p:nvSpPr>
          <p:spPr bwMode="auto">
            <a:xfrm rot="-5400000">
              <a:off x="2497" y="1141"/>
              <a:ext cx="82" cy="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3 w 21600"/>
                <a:gd name="T13" fmla="*/ 0 h 21600"/>
                <a:gd name="T14" fmla="*/ 21337 w 21600"/>
                <a:gd name="T15" fmla="*/ 122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60" y="10189"/>
                  </a:moveTo>
                  <a:cubicBezTo>
                    <a:pt x="3578" y="6261"/>
                    <a:pt x="6859" y="3235"/>
                    <a:pt x="10800" y="3236"/>
                  </a:cubicBezTo>
                  <a:cubicBezTo>
                    <a:pt x="14740" y="3236"/>
                    <a:pt x="18021" y="6261"/>
                    <a:pt x="18339" y="10189"/>
                  </a:cubicBezTo>
                  <a:lnTo>
                    <a:pt x="21564" y="9927"/>
                  </a:lnTo>
                  <a:cubicBezTo>
                    <a:pt x="21110" y="4319"/>
                    <a:pt x="16426" y="-1"/>
                    <a:pt x="10799" y="0"/>
                  </a:cubicBezTo>
                  <a:cubicBezTo>
                    <a:pt x="5173" y="0"/>
                    <a:pt x="489" y="4319"/>
                    <a:pt x="35" y="9927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</p:grpSp>
      <p:grpSp>
        <p:nvGrpSpPr>
          <p:cNvPr id="14418" name="Group 157"/>
          <p:cNvGrpSpPr>
            <a:grpSpLocks/>
          </p:cNvGrpSpPr>
          <p:nvPr/>
        </p:nvGrpSpPr>
        <p:grpSpPr bwMode="auto">
          <a:xfrm flipH="1">
            <a:off x="6124575" y="2743201"/>
            <a:ext cx="357188" cy="371475"/>
            <a:chOff x="2358" y="1062"/>
            <a:chExt cx="225" cy="234"/>
          </a:xfrm>
        </p:grpSpPr>
        <p:sp>
          <p:nvSpPr>
            <p:cNvPr id="14479" name="AutoShape 158"/>
            <p:cNvSpPr>
              <a:spLocks noChangeArrowheads="1"/>
            </p:cNvSpPr>
            <p:nvPr/>
          </p:nvSpPr>
          <p:spPr bwMode="auto">
            <a:xfrm rot="-5400000">
              <a:off x="2435" y="1107"/>
              <a:ext cx="15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4 w 21600"/>
                <a:gd name="T13" fmla="*/ 0 h 21600"/>
                <a:gd name="T14" fmla="*/ 21316 w 21600"/>
                <a:gd name="T15" fmla="*/ 12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36" y="10473"/>
                  </a:moveTo>
                  <a:cubicBezTo>
                    <a:pt x="3012" y="6202"/>
                    <a:pt x="6525" y="2829"/>
                    <a:pt x="10800" y="2830"/>
                  </a:cubicBezTo>
                  <a:cubicBezTo>
                    <a:pt x="15074" y="2830"/>
                    <a:pt x="18587" y="6202"/>
                    <a:pt x="18763" y="10473"/>
                  </a:cubicBezTo>
                  <a:lnTo>
                    <a:pt x="21590" y="10356"/>
                  </a:lnTo>
                  <a:cubicBezTo>
                    <a:pt x="21353" y="4569"/>
                    <a:pt x="16592" y="-1"/>
                    <a:pt x="10799" y="0"/>
                  </a:cubicBezTo>
                  <a:cubicBezTo>
                    <a:pt x="5007" y="0"/>
                    <a:pt x="246" y="4569"/>
                    <a:pt x="9" y="10356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80" name="AutoShape 159"/>
            <p:cNvSpPr>
              <a:spLocks noChangeArrowheads="1"/>
            </p:cNvSpPr>
            <p:nvPr/>
          </p:nvSpPr>
          <p:spPr bwMode="auto">
            <a:xfrm rot="-5400000">
              <a:off x="2352" y="1068"/>
              <a:ext cx="234" cy="22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2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9 w 21600"/>
                <a:gd name="T13" fmla="*/ 0 h 21600"/>
                <a:gd name="T14" fmla="*/ 21231 w 21600"/>
                <a:gd name="T15" fmla="*/ 130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65" y="10447"/>
                  </a:moveTo>
                  <a:cubicBezTo>
                    <a:pt x="1955" y="5594"/>
                    <a:pt x="5944" y="1758"/>
                    <a:pt x="10800" y="1759"/>
                  </a:cubicBezTo>
                  <a:cubicBezTo>
                    <a:pt x="15655" y="1759"/>
                    <a:pt x="19644" y="5594"/>
                    <a:pt x="19834" y="10447"/>
                  </a:cubicBezTo>
                  <a:lnTo>
                    <a:pt x="21591" y="10378"/>
                  </a:lnTo>
                  <a:cubicBezTo>
                    <a:pt x="21365" y="4582"/>
                    <a:pt x="16600" y="-1"/>
                    <a:pt x="10799" y="0"/>
                  </a:cubicBezTo>
                  <a:cubicBezTo>
                    <a:pt x="4999" y="0"/>
                    <a:pt x="234" y="4582"/>
                    <a:pt x="8" y="10378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14481" name="AutoShape 160"/>
            <p:cNvSpPr>
              <a:spLocks noChangeArrowheads="1"/>
            </p:cNvSpPr>
            <p:nvPr/>
          </p:nvSpPr>
          <p:spPr bwMode="auto">
            <a:xfrm rot="-5400000">
              <a:off x="2497" y="1141"/>
              <a:ext cx="82" cy="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3 w 21600"/>
                <a:gd name="T13" fmla="*/ 0 h 21600"/>
                <a:gd name="T14" fmla="*/ 21337 w 21600"/>
                <a:gd name="T15" fmla="*/ 122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60" y="10189"/>
                  </a:moveTo>
                  <a:cubicBezTo>
                    <a:pt x="3578" y="6261"/>
                    <a:pt x="6859" y="3235"/>
                    <a:pt x="10800" y="3236"/>
                  </a:cubicBezTo>
                  <a:cubicBezTo>
                    <a:pt x="14740" y="3236"/>
                    <a:pt x="18021" y="6261"/>
                    <a:pt x="18339" y="10189"/>
                  </a:cubicBezTo>
                  <a:lnTo>
                    <a:pt x="21564" y="9927"/>
                  </a:lnTo>
                  <a:cubicBezTo>
                    <a:pt x="21110" y="4319"/>
                    <a:pt x="16426" y="-1"/>
                    <a:pt x="10799" y="0"/>
                  </a:cubicBezTo>
                  <a:cubicBezTo>
                    <a:pt x="5173" y="0"/>
                    <a:pt x="489" y="4319"/>
                    <a:pt x="35" y="9927"/>
                  </a:cubicBezTo>
                  <a:close/>
                </a:path>
              </a:pathLst>
            </a:custGeom>
            <a:solidFill>
              <a:srgbClr val="EFB52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</p:grpSp>
      <p:sp>
        <p:nvSpPr>
          <p:cNvPr id="14419" name="Rectangle 161"/>
          <p:cNvSpPr>
            <a:spLocks noChangeArrowheads="1"/>
          </p:cNvSpPr>
          <p:nvPr/>
        </p:nvSpPr>
        <p:spPr bwMode="auto">
          <a:xfrm>
            <a:off x="4724401" y="5303264"/>
            <a:ext cx="165917" cy="359923"/>
          </a:xfrm>
          <a:prstGeom prst="rect">
            <a:avLst/>
          </a:prstGeom>
          <a:solidFill>
            <a:schemeClr val="bg1">
              <a:alpha val="6196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420" name="Rectangle 162"/>
          <p:cNvSpPr>
            <a:spLocks noChangeArrowheads="1"/>
          </p:cNvSpPr>
          <p:nvPr/>
        </p:nvSpPr>
        <p:spPr bwMode="auto">
          <a:xfrm>
            <a:off x="5391151" y="5303264"/>
            <a:ext cx="612775" cy="359923"/>
          </a:xfrm>
          <a:prstGeom prst="rect">
            <a:avLst/>
          </a:prstGeom>
          <a:solidFill>
            <a:schemeClr val="bg1">
              <a:alpha val="6196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grpSp>
        <p:nvGrpSpPr>
          <p:cNvPr id="14421" name="Group 163"/>
          <p:cNvGrpSpPr>
            <a:grpSpLocks/>
          </p:cNvGrpSpPr>
          <p:nvPr/>
        </p:nvGrpSpPr>
        <p:grpSpPr bwMode="auto">
          <a:xfrm>
            <a:off x="5472113" y="5268913"/>
            <a:ext cx="419100" cy="419100"/>
            <a:chOff x="1643" y="1282"/>
            <a:chExt cx="2451" cy="2452"/>
          </a:xfrm>
        </p:grpSpPr>
        <p:sp>
          <p:nvSpPr>
            <p:cNvPr id="14472" name="Freeform 164"/>
            <p:cNvSpPr>
              <a:spLocks/>
            </p:cNvSpPr>
            <p:nvPr/>
          </p:nvSpPr>
          <p:spPr bwMode="auto">
            <a:xfrm>
              <a:off x="2890" y="1456"/>
              <a:ext cx="1204" cy="1046"/>
            </a:xfrm>
            <a:custGeom>
              <a:avLst/>
              <a:gdLst>
                <a:gd name="T0" fmla="*/ 1204 w 221"/>
                <a:gd name="T1" fmla="*/ 1046 h 192"/>
                <a:gd name="T2" fmla="*/ 605 w 221"/>
                <a:gd name="T3" fmla="*/ 0 h 192"/>
                <a:gd name="T4" fmla="*/ 0 w 221"/>
                <a:gd name="T5" fmla="*/ 1046 h 192"/>
                <a:gd name="T6" fmla="*/ 1204 w 221"/>
                <a:gd name="T7" fmla="*/ 1046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1"/>
                <a:gd name="T13" fmla="*/ 0 h 192"/>
                <a:gd name="T14" fmla="*/ 221 w 221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1" h="192">
                  <a:moveTo>
                    <a:pt x="221" y="192"/>
                  </a:moveTo>
                  <a:cubicBezTo>
                    <a:pt x="221" y="113"/>
                    <a:pt x="179" y="40"/>
                    <a:pt x="111" y="0"/>
                  </a:cubicBezTo>
                  <a:lnTo>
                    <a:pt x="0" y="192"/>
                  </a:lnTo>
                  <a:lnTo>
                    <a:pt x="221" y="192"/>
                  </a:lnTo>
                  <a:close/>
                </a:path>
              </a:pathLst>
            </a:custGeom>
            <a:solidFill>
              <a:srgbClr val="0183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3" name="Freeform 165"/>
            <p:cNvSpPr>
              <a:spLocks/>
            </p:cNvSpPr>
            <p:nvPr/>
          </p:nvSpPr>
          <p:spPr bwMode="auto">
            <a:xfrm>
              <a:off x="2890" y="2524"/>
              <a:ext cx="1204" cy="1041"/>
            </a:xfrm>
            <a:custGeom>
              <a:avLst/>
              <a:gdLst>
                <a:gd name="T0" fmla="*/ 605 w 221"/>
                <a:gd name="T1" fmla="*/ 1041 h 191"/>
                <a:gd name="T2" fmla="*/ 1204 w 221"/>
                <a:gd name="T3" fmla="*/ 0 h 191"/>
                <a:gd name="T4" fmla="*/ 0 w 221"/>
                <a:gd name="T5" fmla="*/ 0 h 191"/>
                <a:gd name="T6" fmla="*/ 605 w 221"/>
                <a:gd name="T7" fmla="*/ 1041 h 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1"/>
                <a:gd name="T13" fmla="*/ 0 h 191"/>
                <a:gd name="T14" fmla="*/ 221 w 221"/>
                <a:gd name="T15" fmla="*/ 191 h 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1" h="191">
                  <a:moveTo>
                    <a:pt x="111" y="191"/>
                  </a:moveTo>
                  <a:cubicBezTo>
                    <a:pt x="179" y="151"/>
                    <a:pt x="221" y="78"/>
                    <a:pt x="221" y="0"/>
                  </a:cubicBezTo>
                  <a:lnTo>
                    <a:pt x="0" y="0"/>
                  </a:lnTo>
                  <a:lnTo>
                    <a:pt x="111" y="191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4" name="Freeform 166"/>
            <p:cNvSpPr>
              <a:spLocks/>
            </p:cNvSpPr>
            <p:nvPr/>
          </p:nvSpPr>
          <p:spPr bwMode="auto">
            <a:xfrm>
              <a:off x="2264" y="2535"/>
              <a:ext cx="1215" cy="1199"/>
            </a:xfrm>
            <a:custGeom>
              <a:avLst/>
              <a:gdLst>
                <a:gd name="T0" fmla="*/ 0 w 223"/>
                <a:gd name="T1" fmla="*/ 1041 h 220"/>
                <a:gd name="T2" fmla="*/ 610 w 223"/>
                <a:gd name="T3" fmla="*/ 1199 h 220"/>
                <a:gd name="T4" fmla="*/ 1215 w 223"/>
                <a:gd name="T5" fmla="*/ 1041 h 220"/>
                <a:gd name="T6" fmla="*/ 610 w 223"/>
                <a:gd name="T7" fmla="*/ 0 h 220"/>
                <a:gd name="T8" fmla="*/ 0 w 223"/>
                <a:gd name="T9" fmla="*/ 1041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"/>
                <a:gd name="T16" fmla="*/ 0 h 220"/>
                <a:gd name="T17" fmla="*/ 223 w 223"/>
                <a:gd name="T18" fmla="*/ 220 h 2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" h="220">
                  <a:moveTo>
                    <a:pt x="0" y="191"/>
                  </a:moveTo>
                  <a:cubicBezTo>
                    <a:pt x="34" y="210"/>
                    <a:pt x="72" y="220"/>
                    <a:pt x="112" y="220"/>
                  </a:cubicBezTo>
                  <a:cubicBezTo>
                    <a:pt x="151" y="220"/>
                    <a:pt x="189" y="210"/>
                    <a:pt x="223" y="191"/>
                  </a:cubicBezTo>
                  <a:lnTo>
                    <a:pt x="112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678D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5" name="Freeform 167"/>
            <p:cNvSpPr>
              <a:spLocks/>
            </p:cNvSpPr>
            <p:nvPr/>
          </p:nvSpPr>
          <p:spPr bwMode="auto">
            <a:xfrm>
              <a:off x="2008" y="2529"/>
              <a:ext cx="855" cy="1041"/>
            </a:xfrm>
            <a:custGeom>
              <a:avLst/>
              <a:gdLst>
                <a:gd name="T0" fmla="*/ 0 w 157"/>
                <a:gd name="T1" fmla="*/ 850 h 191"/>
                <a:gd name="T2" fmla="*/ 245 w 157"/>
                <a:gd name="T3" fmla="*/ 1041 h 191"/>
                <a:gd name="T4" fmla="*/ 855 w 157"/>
                <a:gd name="T5" fmla="*/ 0 h 191"/>
                <a:gd name="T6" fmla="*/ 0 w 157"/>
                <a:gd name="T7" fmla="*/ 850 h 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7"/>
                <a:gd name="T13" fmla="*/ 0 h 191"/>
                <a:gd name="T14" fmla="*/ 157 w 157"/>
                <a:gd name="T15" fmla="*/ 191 h 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7" h="191">
                  <a:moveTo>
                    <a:pt x="0" y="156"/>
                  </a:moveTo>
                  <a:cubicBezTo>
                    <a:pt x="14" y="169"/>
                    <a:pt x="29" y="181"/>
                    <a:pt x="45" y="191"/>
                  </a:cubicBezTo>
                  <a:lnTo>
                    <a:pt x="157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3E67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6" name="Freeform 168"/>
            <p:cNvSpPr>
              <a:spLocks/>
            </p:cNvSpPr>
            <p:nvPr/>
          </p:nvSpPr>
          <p:spPr bwMode="auto">
            <a:xfrm>
              <a:off x="1643" y="2203"/>
              <a:ext cx="1209" cy="1165"/>
            </a:xfrm>
            <a:custGeom>
              <a:avLst/>
              <a:gdLst>
                <a:gd name="T0" fmla="*/ 44 w 222"/>
                <a:gd name="T1" fmla="*/ 0 h 214"/>
                <a:gd name="T2" fmla="*/ 5 w 222"/>
                <a:gd name="T3" fmla="*/ 310 h 214"/>
                <a:gd name="T4" fmla="*/ 354 w 222"/>
                <a:gd name="T5" fmla="*/ 1165 h 214"/>
                <a:gd name="T6" fmla="*/ 1209 w 222"/>
                <a:gd name="T7" fmla="*/ 316 h 214"/>
                <a:gd name="T8" fmla="*/ 44 w 222"/>
                <a:gd name="T9" fmla="*/ 0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214"/>
                <a:gd name="T17" fmla="*/ 222 w 222"/>
                <a:gd name="T18" fmla="*/ 214 h 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214">
                  <a:moveTo>
                    <a:pt x="8" y="0"/>
                  </a:moveTo>
                  <a:cubicBezTo>
                    <a:pt x="3" y="19"/>
                    <a:pt x="1" y="38"/>
                    <a:pt x="1" y="57"/>
                  </a:cubicBezTo>
                  <a:cubicBezTo>
                    <a:pt x="0" y="116"/>
                    <a:pt x="24" y="172"/>
                    <a:pt x="65" y="214"/>
                  </a:cubicBezTo>
                  <a:lnTo>
                    <a:pt x="222" y="5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9A4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7" name="Freeform 169"/>
            <p:cNvSpPr>
              <a:spLocks/>
            </p:cNvSpPr>
            <p:nvPr/>
          </p:nvSpPr>
          <p:spPr bwMode="auto">
            <a:xfrm>
              <a:off x="1692" y="1456"/>
              <a:ext cx="1165" cy="1046"/>
            </a:xfrm>
            <a:custGeom>
              <a:avLst/>
              <a:gdLst>
                <a:gd name="T0" fmla="*/ 555 w 214"/>
                <a:gd name="T1" fmla="*/ 0 h 192"/>
                <a:gd name="T2" fmla="*/ 0 w 214"/>
                <a:gd name="T3" fmla="*/ 730 h 192"/>
                <a:gd name="T4" fmla="*/ 1165 w 214"/>
                <a:gd name="T5" fmla="*/ 1046 h 192"/>
                <a:gd name="T6" fmla="*/ 555 w 214"/>
                <a:gd name="T7" fmla="*/ 0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"/>
                <a:gd name="T13" fmla="*/ 0 h 192"/>
                <a:gd name="T14" fmla="*/ 214 w 214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" h="192">
                  <a:moveTo>
                    <a:pt x="102" y="0"/>
                  </a:moveTo>
                  <a:cubicBezTo>
                    <a:pt x="52" y="30"/>
                    <a:pt x="15" y="78"/>
                    <a:pt x="0" y="134"/>
                  </a:cubicBezTo>
                  <a:lnTo>
                    <a:pt x="214" y="19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697E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8" name="Freeform 170"/>
            <p:cNvSpPr>
              <a:spLocks/>
            </p:cNvSpPr>
            <p:nvPr/>
          </p:nvSpPr>
          <p:spPr bwMode="auto">
            <a:xfrm>
              <a:off x="2264" y="1282"/>
              <a:ext cx="1215" cy="1209"/>
            </a:xfrm>
            <a:custGeom>
              <a:avLst/>
              <a:gdLst>
                <a:gd name="T0" fmla="*/ 1215 w 223"/>
                <a:gd name="T1" fmla="*/ 163 h 222"/>
                <a:gd name="T2" fmla="*/ 610 w 223"/>
                <a:gd name="T3" fmla="*/ 5 h 222"/>
                <a:gd name="T4" fmla="*/ 0 w 223"/>
                <a:gd name="T5" fmla="*/ 163 h 222"/>
                <a:gd name="T6" fmla="*/ 610 w 223"/>
                <a:gd name="T7" fmla="*/ 1209 h 222"/>
                <a:gd name="T8" fmla="*/ 1215 w 223"/>
                <a:gd name="T9" fmla="*/ 163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"/>
                <a:gd name="T16" fmla="*/ 0 h 222"/>
                <a:gd name="T17" fmla="*/ 223 w 223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" h="222">
                  <a:moveTo>
                    <a:pt x="223" y="30"/>
                  </a:moveTo>
                  <a:cubicBezTo>
                    <a:pt x="189" y="11"/>
                    <a:pt x="151" y="1"/>
                    <a:pt x="112" y="1"/>
                  </a:cubicBezTo>
                  <a:cubicBezTo>
                    <a:pt x="72" y="0"/>
                    <a:pt x="34" y="11"/>
                    <a:pt x="0" y="30"/>
                  </a:cubicBezTo>
                  <a:lnTo>
                    <a:pt x="112" y="222"/>
                  </a:lnTo>
                  <a:lnTo>
                    <a:pt x="223" y="30"/>
                  </a:lnTo>
                  <a:close/>
                </a:path>
              </a:pathLst>
            </a:custGeom>
            <a:solidFill>
              <a:srgbClr val="8A44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22" name="Group 171"/>
          <p:cNvGrpSpPr>
            <a:grpSpLocks/>
          </p:cNvGrpSpPr>
          <p:nvPr/>
        </p:nvGrpSpPr>
        <p:grpSpPr bwMode="auto">
          <a:xfrm>
            <a:off x="4749800" y="5340351"/>
            <a:ext cx="609600" cy="327025"/>
            <a:chOff x="1688" y="1450"/>
            <a:chExt cx="1388" cy="744"/>
          </a:xfrm>
        </p:grpSpPr>
        <p:sp>
          <p:nvSpPr>
            <p:cNvPr id="14454" name="AutoShape 172"/>
            <p:cNvSpPr>
              <a:spLocks noChangeAspect="1" noChangeArrowheads="1" noTextEdit="1"/>
            </p:cNvSpPr>
            <p:nvPr/>
          </p:nvSpPr>
          <p:spPr bwMode="auto">
            <a:xfrm>
              <a:off x="1688" y="1450"/>
              <a:ext cx="1388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5" name="Line 173"/>
            <p:cNvSpPr>
              <a:spLocks noChangeShapeType="1"/>
            </p:cNvSpPr>
            <p:nvPr/>
          </p:nvSpPr>
          <p:spPr bwMode="auto">
            <a:xfrm>
              <a:off x="1810" y="2038"/>
              <a:ext cx="1102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6" name="Line 174"/>
            <p:cNvSpPr>
              <a:spLocks noChangeShapeType="1"/>
            </p:cNvSpPr>
            <p:nvPr/>
          </p:nvSpPr>
          <p:spPr bwMode="auto">
            <a:xfrm>
              <a:off x="1810" y="1929"/>
              <a:ext cx="1102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7" name="Line 175"/>
            <p:cNvSpPr>
              <a:spLocks noChangeShapeType="1"/>
            </p:cNvSpPr>
            <p:nvPr/>
          </p:nvSpPr>
          <p:spPr bwMode="auto">
            <a:xfrm>
              <a:off x="1810" y="1823"/>
              <a:ext cx="1102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8" name="Line 176"/>
            <p:cNvSpPr>
              <a:spLocks noChangeShapeType="1"/>
            </p:cNvSpPr>
            <p:nvPr/>
          </p:nvSpPr>
          <p:spPr bwMode="auto">
            <a:xfrm>
              <a:off x="1810" y="1715"/>
              <a:ext cx="1102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9" name="Line 177"/>
            <p:cNvSpPr>
              <a:spLocks noChangeShapeType="1"/>
            </p:cNvSpPr>
            <p:nvPr/>
          </p:nvSpPr>
          <p:spPr bwMode="auto">
            <a:xfrm>
              <a:off x="1810" y="1608"/>
              <a:ext cx="1102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0" name="Line 178"/>
            <p:cNvSpPr>
              <a:spLocks noChangeShapeType="1"/>
            </p:cNvSpPr>
            <p:nvPr/>
          </p:nvSpPr>
          <p:spPr bwMode="auto">
            <a:xfrm>
              <a:off x="1810" y="1500"/>
              <a:ext cx="1102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1" name="Rectangle 179"/>
            <p:cNvSpPr>
              <a:spLocks noChangeArrowheads="1"/>
            </p:cNvSpPr>
            <p:nvPr/>
          </p:nvSpPr>
          <p:spPr bwMode="auto">
            <a:xfrm>
              <a:off x="1845" y="1962"/>
              <a:ext cx="50" cy="182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62" name="Rectangle 180"/>
            <p:cNvSpPr>
              <a:spLocks noChangeArrowheads="1"/>
            </p:cNvSpPr>
            <p:nvPr/>
          </p:nvSpPr>
          <p:spPr bwMode="auto">
            <a:xfrm>
              <a:off x="1968" y="1886"/>
              <a:ext cx="50" cy="258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63" name="Rectangle 181"/>
            <p:cNvSpPr>
              <a:spLocks noChangeArrowheads="1"/>
            </p:cNvSpPr>
            <p:nvPr/>
          </p:nvSpPr>
          <p:spPr bwMode="auto">
            <a:xfrm>
              <a:off x="2091" y="1919"/>
              <a:ext cx="49" cy="225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64" name="Rectangle 182"/>
            <p:cNvSpPr>
              <a:spLocks noChangeArrowheads="1"/>
            </p:cNvSpPr>
            <p:nvPr/>
          </p:nvSpPr>
          <p:spPr bwMode="auto">
            <a:xfrm>
              <a:off x="2213" y="1812"/>
              <a:ext cx="49" cy="332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65" name="Rectangle 183"/>
            <p:cNvSpPr>
              <a:spLocks noChangeArrowheads="1"/>
            </p:cNvSpPr>
            <p:nvPr/>
          </p:nvSpPr>
          <p:spPr bwMode="auto">
            <a:xfrm>
              <a:off x="2335" y="1823"/>
              <a:ext cx="51" cy="321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66" name="Rectangle 184"/>
            <p:cNvSpPr>
              <a:spLocks noChangeArrowheads="1"/>
            </p:cNvSpPr>
            <p:nvPr/>
          </p:nvSpPr>
          <p:spPr bwMode="auto">
            <a:xfrm>
              <a:off x="2458" y="1779"/>
              <a:ext cx="50" cy="365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67" name="Rectangle 185"/>
            <p:cNvSpPr>
              <a:spLocks noChangeArrowheads="1"/>
            </p:cNvSpPr>
            <p:nvPr/>
          </p:nvSpPr>
          <p:spPr bwMode="auto">
            <a:xfrm>
              <a:off x="2580" y="1758"/>
              <a:ext cx="50" cy="386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68" name="Rectangle 186"/>
            <p:cNvSpPr>
              <a:spLocks noChangeArrowheads="1"/>
            </p:cNvSpPr>
            <p:nvPr/>
          </p:nvSpPr>
          <p:spPr bwMode="auto">
            <a:xfrm>
              <a:off x="2702" y="1704"/>
              <a:ext cx="51" cy="440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69" name="Rectangle 187"/>
            <p:cNvSpPr>
              <a:spLocks noChangeArrowheads="1"/>
            </p:cNvSpPr>
            <p:nvPr/>
          </p:nvSpPr>
          <p:spPr bwMode="auto">
            <a:xfrm>
              <a:off x="2826" y="1715"/>
              <a:ext cx="49" cy="429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14470" name="Line 188"/>
            <p:cNvSpPr>
              <a:spLocks noChangeShapeType="1"/>
            </p:cNvSpPr>
            <p:nvPr/>
          </p:nvSpPr>
          <p:spPr bwMode="auto">
            <a:xfrm>
              <a:off x="1810" y="2144"/>
              <a:ext cx="1102" cy="0"/>
            </a:xfrm>
            <a:prstGeom prst="line">
              <a:avLst/>
            </a:prstGeom>
            <a:noFill/>
            <a:ln w="26988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1" name="Freeform 189"/>
            <p:cNvSpPr>
              <a:spLocks/>
            </p:cNvSpPr>
            <p:nvPr/>
          </p:nvSpPr>
          <p:spPr bwMode="auto">
            <a:xfrm>
              <a:off x="1872" y="1565"/>
              <a:ext cx="979" cy="408"/>
            </a:xfrm>
            <a:custGeom>
              <a:avLst/>
              <a:gdLst>
                <a:gd name="T0" fmla="*/ 0 w 634"/>
                <a:gd name="T1" fmla="*/ 365 h 264"/>
                <a:gd name="T2" fmla="*/ 122 w 634"/>
                <a:gd name="T3" fmla="*/ 408 h 264"/>
                <a:gd name="T4" fmla="*/ 244 w 634"/>
                <a:gd name="T5" fmla="*/ 300 h 264"/>
                <a:gd name="T6" fmla="*/ 368 w 634"/>
                <a:gd name="T7" fmla="*/ 236 h 264"/>
                <a:gd name="T8" fmla="*/ 490 w 634"/>
                <a:gd name="T9" fmla="*/ 278 h 264"/>
                <a:gd name="T10" fmla="*/ 611 w 634"/>
                <a:gd name="T11" fmla="*/ 150 h 264"/>
                <a:gd name="T12" fmla="*/ 735 w 634"/>
                <a:gd name="T13" fmla="*/ 63 h 264"/>
                <a:gd name="T14" fmla="*/ 857 w 634"/>
                <a:gd name="T15" fmla="*/ 43 h 264"/>
                <a:gd name="T16" fmla="*/ 979 w 634"/>
                <a:gd name="T17" fmla="*/ 0 h 2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4"/>
                <a:gd name="T28" fmla="*/ 0 h 264"/>
                <a:gd name="T29" fmla="*/ 634 w 634"/>
                <a:gd name="T30" fmla="*/ 264 h 2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4" h="264">
                  <a:moveTo>
                    <a:pt x="0" y="236"/>
                  </a:moveTo>
                  <a:lnTo>
                    <a:pt x="79" y="264"/>
                  </a:lnTo>
                  <a:lnTo>
                    <a:pt x="158" y="194"/>
                  </a:lnTo>
                  <a:lnTo>
                    <a:pt x="238" y="153"/>
                  </a:lnTo>
                  <a:lnTo>
                    <a:pt x="317" y="180"/>
                  </a:lnTo>
                  <a:lnTo>
                    <a:pt x="396" y="97"/>
                  </a:lnTo>
                  <a:lnTo>
                    <a:pt x="476" y="41"/>
                  </a:lnTo>
                  <a:lnTo>
                    <a:pt x="555" y="28"/>
                  </a:lnTo>
                  <a:lnTo>
                    <a:pt x="634" y="0"/>
                  </a:lnTo>
                </a:path>
              </a:pathLst>
            </a:custGeom>
            <a:noFill/>
            <a:ln w="17526">
              <a:solidFill>
                <a:srgbClr val="EE680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23" name="Rectangle 190"/>
          <p:cNvSpPr>
            <a:spLocks noChangeArrowheads="1"/>
          </p:cNvSpPr>
          <p:nvPr/>
        </p:nvSpPr>
        <p:spPr bwMode="auto">
          <a:xfrm>
            <a:off x="6203951" y="5303264"/>
            <a:ext cx="1203325" cy="359923"/>
          </a:xfrm>
          <a:prstGeom prst="rect">
            <a:avLst/>
          </a:prstGeom>
          <a:solidFill>
            <a:schemeClr val="bg1">
              <a:alpha val="6196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096895" name="AutoShape 191"/>
          <p:cNvSpPr>
            <a:spLocks noChangeArrowheads="1"/>
          </p:cNvSpPr>
          <p:nvPr/>
        </p:nvSpPr>
        <p:spPr bwMode="auto">
          <a:xfrm>
            <a:off x="7073900" y="5289245"/>
            <a:ext cx="233310" cy="4260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pPr>
              <a:defRPr/>
            </a:pPr>
            <a:endParaRPr lang="en-CA"/>
          </a:p>
        </p:txBody>
      </p:sp>
      <p:sp>
        <p:nvSpPr>
          <p:cNvPr id="14425" name="AutoShape 192"/>
          <p:cNvSpPr>
            <a:spLocks noChangeArrowheads="1"/>
          </p:cNvSpPr>
          <p:nvPr/>
        </p:nvSpPr>
        <p:spPr bwMode="auto">
          <a:xfrm>
            <a:off x="6254751" y="5198519"/>
            <a:ext cx="183567" cy="377327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 algn="ctr">
            <a:noFill/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grpSp>
        <p:nvGrpSpPr>
          <p:cNvPr id="14426" name="Group 193"/>
          <p:cNvGrpSpPr>
            <a:grpSpLocks/>
          </p:cNvGrpSpPr>
          <p:nvPr/>
        </p:nvGrpSpPr>
        <p:grpSpPr bwMode="auto">
          <a:xfrm>
            <a:off x="6283326" y="5135569"/>
            <a:ext cx="695325" cy="506413"/>
            <a:chOff x="2976" y="3217"/>
            <a:chExt cx="438" cy="319"/>
          </a:xfrm>
        </p:grpSpPr>
        <p:sp>
          <p:nvSpPr>
            <p:cNvPr id="14443" name="AutoShape 194"/>
            <p:cNvSpPr>
              <a:spLocks noChangeArrowheads="1"/>
            </p:cNvSpPr>
            <p:nvPr/>
          </p:nvSpPr>
          <p:spPr bwMode="auto">
            <a:xfrm>
              <a:off x="2976" y="3217"/>
              <a:ext cx="438" cy="31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  <p:grpSp>
          <p:nvGrpSpPr>
            <p:cNvPr id="14444" name="Group 195"/>
            <p:cNvGrpSpPr>
              <a:grpSpLocks/>
            </p:cNvGrpSpPr>
            <p:nvPr/>
          </p:nvGrpSpPr>
          <p:grpSpPr bwMode="auto">
            <a:xfrm>
              <a:off x="3028" y="3356"/>
              <a:ext cx="350" cy="42"/>
              <a:chOff x="3032" y="3356"/>
              <a:chExt cx="350" cy="42"/>
            </a:xfrm>
          </p:grpSpPr>
          <p:sp>
            <p:nvSpPr>
              <p:cNvPr id="14445" name="Line 196"/>
              <p:cNvSpPr>
                <a:spLocks noChangeShapeType="1"/>
              </p:cNvSpPr>
              <p:nvPr/>
            </p:nvSpPr>
            <p:spPr bwMode="auto">
              <a:xfrm>
                <a:off x="3032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46" name="Line 197"/>
              <p:cNvSpPr>
                <a:spLocks noChangeShapeType="1"/>
              </p:cNvSpPr>
              <p:nvPr/>
            </p:nvSpPr>
            <p:spPr bwMode="auto">
              <a:xfrm>
                <a:off x="3075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47" name="Line 198"/>
              <p:cNvSpPr>
                <a:spLocks noChangeShapeType="1"/>
              </p:cNvSpPr>
              <p:nvPr/>
            </p:nvSpPr>
            <p:spPr bwMode="auto">
              <a:xfrm>
                <a:off x="3119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48" name="Line 199"/>
              <p:cNvSpPr>
                <a:spLocks noChangeShapeType="1"/>
              </p:cNvSpPr>
              <p:nvPr/>
            </p:nvSpPr>
            <p:spPr bwMode="auto">
              <a:xfrm>
                <a:off x="3163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49" name="Line 200"/>
              <p:cNvSpPr>
                <a:spLocks noChangeShapeType="1"/>
              </p:cNvSpPr>
              <p:nvPr/>
            </p:nvSpPr>
            <p:spPr bwMode="auto">
              <a:xfrm>
                <a:off x="3207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50" name="Line 201"/>
              <p:cNvSpPr>
                <a:spLocks noChangeShapeType="1"/>
              </p:cNvSpPr>
              <p:nvPr/>
            </p:nvSpPr>
            <p:spPr bwMode="auto">
              <a:xfrm>
                <a:off x="3338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51" name="Line 202"/>
              <p:cNvSpPr>
                <a:spLocks noChangeShapeType="1"/>
              </p:cNvSpPr>
              <p:nvPr/>
            </p:nvSpPr>
            <p:spPr bwMode="auto">
              <a:xfrm>
                <a:off x="3382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52" name="Line 203"/>
              <p:cNvSpPr>
                <a:spLocks noChangeShapeType="1"/>
              </p:cNvSpPr>
              <p:nvPr/>
            </p:nvSpPr>
            <p:spPr bwMode="auto">
              <a:xfrm>
                <a:off x="3294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53" name="Line 204"/>
              <p:cNvSpPr>
                <a:spLocks noChangeShapeType="1"/>
              </p:cNvSpPr>
              <p:nvPr/>
            </p:nvSpPr>
            <p:spPr bwMode="auto">
              <a:xfrm>
                <a:off x="3250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4427" name="Oval 205"/>
          <p:cNvSpPr>
            <a:spLocks noChangeArrowheads="1"/>
          </p:cNvSpPr>
          <p:nvPr/>
        </p:nvSpPr>
        <p:spPr bwMode="auto">
          <a:xfrm>
            <a:off x="6472239" y="5133328"/>
            <a:ext cx="73025" cy="50612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rgbClr val="777777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428" name="AutoShape 206"/>
          <p:cNvSpPr>
            <a:spLocks noChangeArrowheads="1"/>
          </p:cNvSpPr>
          <p:nvPr/>
        </p:nvSpPr>
        <p:spPr bwMode="auto">
          <a:xfrm>
            <a:off x="6254751" y="5406482"/>
            <a:ext cx="183567" cy="377327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 algn="ctr">
            <a:noFill/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grpSp>
        <p:nvGrpSpPr>
          <p:cNvPr id="14429" name="Group 207"/>
          <p:cNvGrpSpPr>
            <a:grpSpLocks/>
          </p:cNvGrpSpPr>
          <p:nvPr/>
        </p:nvGrpSpPr>
        <p:grpSpPr bwMode="auto">
          <a:xfrm>
            <a:off x="6283326" y="5343532"/>
            <a:ext cx="695325" cy="506413"/>
            <a:chOff x="2976" y="3217"/>
            <a:chExt cx="438" cy="319"/>
          </a:xfrm>
        </p:grpSpPr>
        <p:sp>
          <p:nvSpPr>
            <p:cNvPr id="14432" name="AutoShape 208"/>
            <p:cNvSpPr>
              <a:spLocks noChangeArrowheads="1"/>
            </p:cNvSpPr>
            <p:nvPr/>
          </p:nvSpPr>
          <p:spPr bwMode="auto">
            <a:xfrm>
              <a:off x="2976" y="3217"/>
              <a:ext cx="438" cy="31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  <p:grpSp>
          <p:nvGrpSpPr>
            <p:cNvPr id="14433" name="Group 209"/>
            <p:cNvGrpSpPr>
              <a:grpSpLocks/>
            </p:cNvGrpSpPr>
            <p:nvPr/>
          </p:nvGrpSpPr>
          <p:grpSpPr bwMode="auto">
            <a:xfrm>
              <a:off x="3028" y="3356"/>
              <a:ext cx="350" cy="42"/>
              <a:chOff x="3032" y="3356"/>
              <a:chExt cx="350" cy="42"/>
            </a:xfrm>
          </p:grpSpPr>
          <p:sp>
            <p:nvSpPr>
              <p:cNvPr id="14434" name="Line 210"/>
              <p:cNvSpPr>
                <a:spLocks noChangeShapeType="1"/>
              </p:cNvSpPr>
              <p:nvPr/>
            </p:nvSpPr>
            <p:spPr bwMode="auto">
              <a:xfrm>
                <a:off x="3032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35" name="Line 211"/>
              <p:cNvSpPr>
                <a:spLocks noChangeShapeType="1"/>
              </p:cNvSpPr>
              <p:nvPr/>
            </p:nvSpPr>
            <p:spPr bwMode="auto">
              <a:xfrm>
                <a:off x="3075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36" name="Line 212"/>
              <p:cNvSpPr>
                <a:spLocks noChangeShapeType="1"/>
              </p:cNvSpPr>
              <p:nvPr/>
            </p:nvSpPr>
            <p:spPr bwMode="auto">
              <a:xfrm>
                <a:off x="3119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37" name="Line 213"/>
              <p:cNvSpPr>
                <a:spLocks noChangeShapeType="1"/>
              </p:cNvSpPr>
              <p:nvPr/>
            </p:nvSpPr>
            <p:spPr bwMode="auto">
              <a:xfrm>
                <a:off x="3163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38" name="Line 214"/>
              <p:cNvSpPr>
                <a:spLocks noChangeShapeType="1"/>
              </p:cNvSpPr>
              <p:nvPr/>
            </p:nvSpPr>
            <p:spPr bwMode="auto">
              <a:xfrm>
                <a:off x="3207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39" name="Line 215"/>
              <p:cNvSpPr>
                <a:spLocks noChangeShapeType="1"/>
              </p:cNvSpPr>
              <p:nvPr/>
            </p:nvSpPr>
            <p:spPr bwMode="auto">
              <a:xfrm>
                <a:off x="3338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40" name="Line 216"/>
              <p:cNvSpPr>
                <a:spLocks noChangeShapeType="1"/>
              </p:cNvSpPr>
              <p:nvPr/>
            </p:nvSpPr>
            <p:spPr bwMode="auto">
              <a:xfrm>
                <a:off x="3382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41" name="Line 217"/>
              <p:cNvSpPr>
                <a:spLocks noChangeShapeType="1"/>
              </p:cNvSpPr>
              <p:nvPr/>
            </p:nvSpPr>
            <p:spPr bwMode="auto">
              <a:xfrm>
                <a:off x="3294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42" name="Line 218"/>
              <p:cNvSpPr>
                <a:spLocks noChangeShapeType="1"/>
              </p:cNvSpPr>
              <p:nvPr/>
            </p:nvSpPr>
            <p:spPr bwMode="auto">
              <a:xfrm>
                <a:off x="3250" y="3356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4430" name="Oval 219"/>
          <p:cNvSpPr>
            <a:spLocks noChangeArrowheads="1"/>
          </p:cNvSpPr>
          <p:nvPr/>
        </p:nvSpPr>
        <p:spPr bwMode="auto">
          <a:xfrm>
            <a:off x="6735764" y="5341291"/>
            <a:ext cx="73025" cy="50612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rgbClr val="777777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4431" name="Text Box 220"/>
          <p:cNvSpPr txBox="1">
            <a:spLocks noChangeArrowheads="1"/>
          </p:cNvSpPr>
          <p:nvPr/>
        </p:nvSpPr>
        <p:spPr bwMode="auto">
          <a:xfrm>
            <a:off x="7058025" y="5445125"/>
            <a:ext cx="298450" cy="1290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>
              <a:spcBef>
                <a:spcPct val="50000"/>
              </a:spcBef>
            </a:pPr>
            <a:r>
              <a:rPr lang="en-US" sz="300">
                <a:solidFill>
                  <a:schemeClr val="bg1"/>
                </a:solidFill>
                <a:latin typeface="Calibri" pitchFamily="34" charset="0"/>
              </a:rPr>
              <a:t>Submit</a:t>
            </a:r>
          </a:p>
        </p:txBody>
      </p:sp>
    </p:spTree>
    <p:extLst>
      <p:ext uri="{BB962C8B-B14F-4D97-AF65-F5344CB8AC3E}">
        <p14:creationId xmlns:p14="http://schemas.microsoft.com/office/powerpoint/2010/main" val="81222380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1435B-D899-4349-897B-6B4A7367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8" y="1073426"/>
            <a:ext cx="10580802" cy="752199"/>
          </a:xfrm>
        </p:spPr>
        <p:txBody>
          <a:bodyPr>
            <a:normAutofit fontScale="90000"/>
          </a:bodyPr>
          <a:lstStyle/>
          <a:p>
            <a:r>
              <a:rPr lang="en-US" sz="3100"/>
              <a:t>Intelligent Buildings to Healthy Buildings and The “Master Systems Integrator” Concept </a:t>
            </a:r>
            <a:r>
              <a:rPr lang="en-US" sz="4400">
                <a:solidFill>
                  <a:schemeClr val="bg1"/>
                </a:solidFill>
              </a:rPr>
              <a:t>Healthy Buildings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A750-CA23-4BBB-8E3B-D7644E83F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972" y="2120629"/>
            <a:ext cx="5114827" cy="4056333"/>
          </a:xfrm>
        </p:spPr>
        <p:txBody>
          <a:bodyPr>
            <a:normAutofit lnSpcReduction="10000"/>
          </a:bodyPr>
          <a:lstStyle/>
          <a:p>
            <a:r>
              <a:rPr lang="en-US"/>
              <a:t>A shift from the smart building designed to benefit the owner, to a safe and healthy building focused on the occupants</a:t>
            </a:r>
          </a:p>
          <a:p>
            <a:r>
              <a:rPr lang="en-US"/>
              <a:t>The “Master Systems Integrator” designing, connecting and managing the “system of systems”</a:t>
            </a:r>
          </a:p>
          <a:p>
            <a:r>
              <a:rPr lang="en-US"/>
              <a:t>AV integrators are now really paying attention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578C07-9F51-4C12-B97C-6B1A0CD3B3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1669" y="1489463"/>
            <a:ext cx="5701773" cy="4872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3074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7029146-6802-22EB-D9E2-F0414221374D}"/>
              </a:ext>
            </a:extLst>
          </p:cNvPr>
          <p:cNvGrpSpPr/>
          <p:nvPr/>
        </p:nvGrpSpPr>
        <p:grpSpPr>
          <a:xfrm>
            <a:off x="2009614" y="1301859"/>
            <a:ext cx="8172772" cy="4254282"/>
            <a:chOff x="3328224" y="1445355"/>
            <a:chExt cx="1511560" cy="9069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781049-C15F-F2C0-7E6C-69A9B94E95B9}"/>
                </a:ext>
              </a:extLst>
            </p:cNvPr>
            <p:cNvSpPr/>
            <p:nvPr/>
          </p:nvSpPr>
          <p:spPr>
            <a:xfrm>
              <a:off x="3328224" y="1445355"/>
              <a:ext cx="1511560" cy="9069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544CE8-9982-A412-59EE-877620D7224B}"/>
                </a:ext>
              </a:extLst>
            </p:cNvPr>
            <p:cNvSpPr txBox="1"/>
            <p:nvPr/>
          </p:nvSpPr>
          <p:spPr>
            <a:xfrm>
              <a:off x="3328224" y="1445355"/>
              <a:ext cx="1511560" cy="906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38209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9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IT Spending Trends</a:t>
              </a:r>
              <a:endParaRPr lang="en-US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25430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DAB9-3EE8-4334-1BEA-E6A6F3AF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873" y="2057368"/>
            <a:ext cx="10474982" cy="660878"/>
          </a:xfrm>
        </p:spPr>
        <p:txBody>
          <a:bodyPr>
            <a:noAutofit/>
          </a:bodyPr>
          <a:lstStyle/>
          <a:p>
            <a:r>
              <a:rPr lang="en-US" sz="6600" dirty="0"/>
              <a:t>The Biggest Change Driver for Our Business Is _______.  </a:t>
            </a:r>
          </a:p>
        </p:txBody>
      </p:sp>
      <p:pic>
        <p:nvPicPr>
          <p:cNvPr id="5" name="Graphic 4" descr="Marketing outline">
            <a:extLst>
              <a:ext uri="{FF2B5EF4-FFF2-40B4-BE49-F238E27FC236}">
                <a16:creationId xmlns:a16="http://schemas.microsoft.com/office/drawing/2014/main" id="{1EDD5D38-8326-9AD9-05D6-D90CDAD5F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9409" y="3178959"/>
            <a:ext cx="3053182" cy="30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19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215C5-0190-627B-3597-6AFB29423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69" y="2169763"/>
            <a:ext cx="9991062" cy="2518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250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72E2D1-F9BA-8AB0-D287-EE5D0E86FFD6}"/>
              </a:ext>
            </a:extLst>
          </p:cNvPr>
          <p:cNvGrpSpPr/>
          <p:nvPr/>
        </p:nvGrpSpPr>
        <p:grpSpPr>
          <a:xfrm>
            <a:off x="1904999" y="1307773"/>
            <a:ext cx="8382002" cy="4569029"/>
            <a:chOff x="4178926" y="2658193"/>
            <a:chExt cx="1898424" cy="11632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9C81D5-1274-A8A0-9F7F-D42081D79E77}"/>
                </a:ext>
              </a:extLst>
            </p:cNvPr>
            <p:cNvSpPr/>
            <p:nvPr/>
          </p:nvSpPr>
          <p:spPr>
            <a:xfrm>
              <a:off x="4178926" y="2658193"/>
              <a:ext cx="1898424" cy="113905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46EDE4-3CA3-0BB8-4C0D-5E113659595B}"/>
                </a:ext>
              </a:extLst>
            </p:cNvPr>
            <p:cNvSpPr txBox="1"/>
            <p:nvPr/>
          </p:nvSpPr>
          <p:spPr>
            <a:xfrm>
              <a:off x="4178926" y="2682380"/>
              <a:ext cx="1898424" cy="11390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3912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802" dirty="0"/>
                <a:t>Emerging Technologies Create Training Challenge</a:t>
              </a:r>
              <a:r>
                <a:rPr lang="en-US" sz="8802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s</a:t>
              </a: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7945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90E20-1400-428E-8531-42074DC2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177" y="1086168"/>
            <a:ext cx="10515600" cy="752199"/>
          </a:xfrm>
        </p:spPr>
        <p:txBody>
          <a:bodyPr>
            <a:normAutofit/>
          </a:bodyPr>
          <a:lstStyle/>
          <a:p>
            <a:r>
              <a:rPr lang="en-US" dirty="0"/>
              <a:t> Keeping Pace While Falling Behind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BDA722-C127-4A6A-A73E-B5441591E9EC}"/>
              </a:ext>
            </a:extLst>
          </p:cNvPr>
          <p:cNvGrpSpPr/>
          <p:nvPr/>
        </p:nvGrpSpPr>
        <p:grpSpPr>
          <a:xfrm>
            <a:off x="515566" y="2278032"/>
            <a:ext cx="8027109" cy="4074130"/>
            <a:chOff x="358535" y="1759400"/>
            <a:chExt cx="8422040" cy="48869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18A0D2-4853-45D4-A55E-A3292212ED9C}"/>
                </a:ext>
              </a:extLst>
            </p:cNvPr>
            <p:cNvSpPr txBox="1"/>
            <p:nvPr/>
          </p:nvSpPr>
          <p:spPr>
            <a:xfrm>
              <a:off x="2864727" y="5609476"/>
              <a:ext cx="155305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600" i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Touchless Visitor​</a:t>
              </a:r>
            </a:p>
            <a:p>
              <a:pPr fontAlgn="base"/>
              <a:r>
                <a:rPr lang="en-US" sz="1600" i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Management</a:t>
              </a:r>
            </a:p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2ABF84-7F01-4A27-A0C0-B4128FEB61FC}"/>
                </a:ext>
              </a:extLst>
            </p:cNvPr>
            <p:cNvSpPr txBox="1"/>
            <p:nvPr/>
          </p:nvSpPr>
          <p:spPr>
            <a:xfrm>
              <a:off x="5171409" y="5753751"/>
              <a:ext cx="196361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600" i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Hands-free</a:t>
              </a:r>
              <a:r>
                <a:rPr lang="en-US" sz="160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​</a:t>
              </a:r>
            </a:p>
            <a:p>
              <a:pPr fontAlgn="base"/>
              <a:r>
                <a:rPr lang="en-US" sz="1600" i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 Mobile Credentialing</a:t>
              </a:r>
              <a:r>
                <a:rPr lang="en-US"/>
                <a:t>​</a:t>
              </a:r>
            </a:p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6173B2-0106-4747-BFEB-BE428BE93BD4}"/>
                </a:ext>
              </a:extLst>
            </p:cNvPr>
            <p:cNvGrpSpPr/>
            <p:nvPr/>
          </p:nvGrpSpPr>
          <p:grpSpPr>
            <a:xfrm>
              <a:off x="358535" y="1759400"/>
              <a:ext cx="8422040" cy="4324635"/>
              <a:chOff x="422506" y="2264539"/>
              <a:chExt cx="8422040" cy="432463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60974E-E801-4BF3-B44C-7CA1BB093F23}"/>
                  </a:ext>
                </a:extLst>
              </p:cNvPr>
              <p:cNvSpPr/>
              <p:nvPr/>
            </p:nvSpPr>
            <p:spPr>
              <a:xfrm>
                <a:off x="5974813" y="3244334"/>
                <a:ext cx="242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 </a:t>
                </a:r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DE90429-4E4E-4680-A41D-D7E35378BB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8946" y="2264539"/>
                <a:ext cx="6705600" cy="4019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A7857D-E2E4-4AC6-A86C-9396AA23B0F9}"/>
                  </a:ext>
                </a:extLst>
              </p:cNvPr>
              <p:cNvSpPr txBox="1"/>
              <p:nvPr/>
            </p:nvSpPr>
            <p:spPr>
              <a:xfrm>
                <a:off x="422506" y="5696622"/>
                <a:ext cx="1963614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/>
                <a:r>
                  <a:rPr lang="en-US" sz="1600" i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Hands-free</a:t>
                </a:r>
                <a:r>
                  <a:rPr lang="en-US" sz="16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​</a:t>
                </a:r>
              </a:p>
              <a:p>
                <a:pPr fontAlgn="base"/>
                <a:r>
                  <a:rPr lang="en-US" sz="1600" i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 Mobile Credentialing</a:t>
                </a:r>
                <a:r>
                  <a:rPr lang="en-US"/>
                  <a:t>​</a:t>
                </a:r>
              </a:p>
              <a:p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B90EEA-B16C-4B43-BC75-1B1BEA7CAF1C}"/>
                  </a:ext>
                </a:extLst>
              </p:cNvPr>
              <p:cNvSpPr txBox="1"/>
              <p:nvPr/>
            </p:nvSpPr>
            <p:spPr>
              <a:xfrm>
                <a:off x="4381599" y="5472113"/>
                <a:ext cx="11464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Biometric</a:t>
                </a:r>
              </a:p>
              <a:p>
                <a:r>
                  <a:rPr lang="en-US" sz="1600" i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 Solutions</a:t>
                </a:r>
                <a:endParaRPr lang="en-US" sz="16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976FC5-F60C-4248-8BC7-FFE2EE51B312}"/>
                  </a:ext>
                </a:extLst>
              </p:cNvPr>
              <p:cNvSpPr txBox="1"/>
              <p:nvPr/>
            </p:nvSpPr>
            <p:spPr>
              <a:xfrm>
                <a:off x="1225785" y="3607058"/>
                <a:ext cx="171906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/>
                <a:r>
                  <a:rPr lang="en-US" sz="1600" i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Indoor Location Services</a:t>
                </a:r>
                <a:r>
                  <a:rPr lang="en-US"/>
                  <a:t>​</a:t>
                </a:r>
              </a:p>
              <a:p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D62F626-1538-489D-91C5-D63F2613B6E5}"/>
                  </a:ext>
                </a:extLst>
              </p:cNvPr>
              <p:cNvCxnSpPr/>
              <p:nvPr/>
            </p:nvCxnSpPr>
            <p:spPr>
              <a:xfrm flipV="1">
                <a:off x="2538412" y="3901440"/>
                <a:ext cx="1166813" cy="12477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E179A82-EFFC-4188-902A-7AEB2B81F3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80891" y="6142898"/>
                <a:ext cx="863918" cy="31499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17FD654-81FC-4467-BE69-E025231DCC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3421" y="4924201"/>
                <a:ext cx="0" cy="511431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CC42F7B-65DE-434E-9D82-4C399607DE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21818" y="5120640"/>
                <a:ext cx="413417" cy="89957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568619E-54CB-433F-93BC-B8465F415A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2489" y="5570428"/>
                <a:ext cx="757644" cy="34028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9859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75BB29-9DC4-A8F3-50A4-680CBE726726}"/>
              </a:ext>
            </a:extLst>
          </p:cNvPr>
          <p:cNvGrpSpPr/>
          <p:nvPr/>
        </p:nvGrpSpPr>
        <p:grpSpPr>
          <a:xfrm>
            <a:off x="2025111" y="1379350"/>
            <a:ext cx="8141778" cy="4099300"/>
            <a:chOff x="6267192" y="2658193"/>
            <a:chExt cx="1898424" cy="11390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84D93A-63ED-F28E-4C19-107F2771CF9D}"/>
                </a:ext>
              </a:extLst>
            </p:cNvPr>
            <p:cNvSpPr/>
            <p:nvPr/>
          </p:nvSpPr>
          <p:spPr>
            <a:xfrm>
              <a:off x="6267192" y="2658193"/>
              <a:ext cx="1898424" cy="113905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0C76E7-A296-B115-3571-00FAC9CD2534}"/>
                </a:ext>
              </a:extLst>
            </p:cNvPr>
            <p:cNvSpPr txBox="1"/>
            <p:nvPr/>
          </p:nvSpPr>
          <p:spPr>
            <a:xfrm>
              <a:off x="6267192" y="2658193"/>
              <a:ext cx="1898424" cy="11390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369512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313" dirty="0"/>
                <a:t>Chief Innovation Officer</a:t>
              </a:r>
              <a:endParaRPr lang="en-US" sz="1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3899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F5A61B-18AA-31ED-4BA8-28D7B8A3D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27" y="1674754"/>
            <a:ext cx="5450121" cy="90549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Challenges Entering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E4A23-7E8F-46CE-4BC5-5B535B4F74A9}"/>
              </a:ext>
            </a:extLst>
          </p:cNvPr>
          <p:cNvSpPr txBox="1"/>
          <p:nvPr/>
        </p:nvSpPr>
        <p:spPr>
          <a:xfrm>
            <a:off x="1414448" y="3152066"/>
            <a:ext cx="5346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Most cited challenges still relate to finding and hiring staff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Supply chain concerns still relevant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Product procurement issues contribute to eroding margins, cash flow problems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Economic uncertainty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Dealing with post-COVID workforce expectations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Graphic 4" descr="Hurdle outline">
            <a:extLst>
              <a:ext uri="{FF2B5EF4-FFF2-40B4-BE49-F238E27FC236}">
                <a16:creationId xmlns:a16="http://schemas.microsoft.com/office/drawing/2014/main" id="{320FC9A9-A1C9-D880-8471-77FB8D51E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3776" y="1960525"/>
            <a:ext cx="3203776" cy="320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7858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1C3A5-74D2-2709-F85F-9559B9991890}"/>
              </a:ext>
            </a:extLst>
          </p:cNvPr>
          <p:cNvSpPr txBox="1">
            <a:spLocks/>
          </p:cNvSpPr>
          <p:nvPr/>
        </p:nvSpPr>
        <p:spPr>
          <a:xfrm>
            <a:off x="1150860" y="1491686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11A41-70B9-9565-E213-AB0A0784342B}"/>
              </a:ext>
            </a:extLst>
          </p:cNvPr>
          <p:cNvCxnSpPr>
            <a:cxnSpLocks/>
          </p:cNvCxnSpPr>
          <p:nvPr/>
        </p:nvCxnSpPr>
        <p:spPr>
          <a:xfrm>
            <a:off x="5128161" y="3274858"/>
            <a:ext cx="193567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1B5C39A-B2F5-A8B1-281F-75674C7E8985}"/>
              </a:ext>
            </a:extLst>
          </p:cNvPr>
          <p:cNvSpPr txBox="1">
            <a:spLocks/>
          </p:cNvSpPr>
          <p:nvPr/>
        </p:nvSpPr>
        <p:spPr>
          <a:xfrm>
            <a:off x="1150860" y="-108514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Q&amp;A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3801931-9A30-284D-F0D3-5383F54CD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12" y="4180642"/>
            <a:ext cx="2551176" cy="255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52B99-15CD-9555-E740-613FE7ED1128}"/>
              </a:ext>
            </a:extLst>
          </p:cNvPr>
          <p:cNvSpPr txBox="1"/>
          <p:nvPr/>
        </p:nvSpPr>
        <p:spPr>
          <a:xfrm>
            <a:off x="2936748" y="3451704"/>
            <a:ext cx="60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Please scan the QR code below to complete our survey and share your thoughts and experiences.</a:t>
            </a:r>
          </a:p>
        </p:txBody>
      </p:sp>
    </p:spTree>
    <p:extLst>
      <p:ext uri="{BB962C8B-B14F-4D97-AF65-F5344CB8AC3E}">
        <p14:creationId xmlns:p14="http://schemas.microsoft.com/office/powerpoint/2010/main" val="357535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75BB29-9DC4-A8F3-50A4-680CBE726726}"/>
              </a:ext>
            </a:extLst>
          </p:cNvPr>
          <p:cNvGrpSpPr/>
          <p:nvPr/>
        </p:nvGrpSpPr>
        <p:grpSpPr>
          <a:xfrm>
            <a:off x="2025111" y="1379350"/>
            <a:ext cx="8141778" cy="4099300"/>
            <a:chOff x="6267192" y="2658193"/>
            <a:chExt cx="1898424" cy="11390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84D93A-63ED-F28E-4C19-107F2771CF9D}"/>
                </a:ext>
              </a:extLst>
            </p:cNvPr>
            <p:cNvSpPr/>
            <p:nvPr/>
          </p:nvSpPr>
          <p:spPr>
            <a:xfrm>
              <a:off x="6267192" y="2658193"/>
              <a:ext cx="1898424" cy="113905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0C76E7-A296-B115-3571-00FAC9CD2534}"/>
                </a:ext>
              </a:extLst>
            </p:cNvPr>
            <p:cNvSpPr txBox="1"/>
            <p:nvPr/>
          </p:nvSpPr>
          <p:spPr>
            <a:xfrm>
              <a:off x="6267192" y="2658193"/>
              <a:ext cx="1898424" cy="11390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369512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31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AI</a:t>
              </a:r>
              <a:endParaRPr lang="en-US" sz="17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663578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BB967D-5ED9-F550-22ED-EB72AD2A67FE}"/>
              </a:ext>
            </a:extLst>
          </p:cNvPr>
          <p:cNvSpPr txBox="1"/>
          <p:nvPr/>
        </p:nvSpPr>
        <p:spPr>
          <a:xfrm>
            <a:off x="838200" y="5595614"/>
            <a:ext cx="6850488" cy="91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Topic of AI Remains Moving Target</a:t>
            </a:r>
          </a:p>
        </p:txBody>
      </p:sp>
      <p:pic>
        <p:nvPicPr>
          <p:cNvPr id="4100" name="Picture 4" descr="Artificial Intelligence: Next Frontier is Cybersecurity &gt; National Security  Agency/Central Security Service &gt; Article">
            <a:extLst>
              <a:ext uri="{FF2B5EF4-FFF2-40B4-BE49-F238E27FC236}">
                <a16:creationId xmlns:a16="http://schemas.microsoft.com/office/drawing/2014/main" id="{58F22813-4981-7E15-27C0-4146D849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949" y="1602621"/>
            <a:ext cx="5082847" cy="31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oving Targets for Preservation | collectionsconversations">
            <a:extLst>
              <a:ext uri="{FF2B5EF4-FFF2-40B4-BE49-F238E27FC236}">
                <a16:creationId xmlns:a16="http://schemas.microsoft.com/office/drawing/2014/main" id="{4C4ABCA0-7695-7470-5CB7-8ED7F3AE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898" y="1352334"/>
            <a:ext cx="2702297" cy="36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20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4A38-0061-15B5-ADCB-71215D55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5413"/>
            <a:ext cx="10515600" cy="752199"/>
          </a:xfrm>
        </p:spPr>
        <p:txBody>
          <a:bodyPr>
            <a:normAutofit fontScale="90000"/>
          </a:bodyPr>
          <a:lstStyle/>
          <a:p>
            <a:r>
              <a:rPr lang="en-US" dirty="0"/>
              <a:t>We asked ChatGPT what to tell you about business challenges related to AI…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82BBD-9D28-349C-EB4A-B9F493334207}"/>
              </a:ext>
            </a:extLst>
          </p:cNvPr>
          <p:cNvSpPr txBox="1"/>
          <p:nvPr/>
        </p:nvSpPr>
        <p:spPr>
          <a:xfrm>
            <a:off x="1016000" y="2138464"/>
            <a:ext cx="8708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It told us to “address several key points:” </a:t>
            </a:r>
          </a:p>
        </p:txBody>
      </p:sp>
      <p:pic>
        <p:nvPicPr>
          <p:cNvPr id="3074" name="Picture 2" descr="ChatGPT users can now browse internet, OpenAI says | Reuters">
            <a:extLst>
              <a:ext uri="{FF2B5EF4-FFF2-40B4-BE49-F238E27FC236}">
                <a16:creationId xmlns:a16="http://schemas.microsoft.com/office/drawing/2014/main" id="{9FBA039A-09B6-C3E7-A90E-B96947CD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95" y="3004942"/>
            <a:ext cx="3334496" cy="22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6" name="TextBox 3">
            <a:extLst>
              <a:ext uri="{FF2B5EF4-FFF2-40B4-BE49-F238E27FC236}">
                <a16:creationId xmlns:a16="http://schemas.microsoft.com/office/drawing/2014/main" id="{C2CA5F94-0101-7D2E-C73E-B05834D0783F}"/>
              </a:ext>
            </a:extLst>
          </p:cNvPr>
          <p:cNvGraphicFramePr/>
          <p:nvPr/>
        </p:nvGraphicFramePr>
        <p:xfrm>
          <a:off x="1132115" y="3036078"/>
          <a:ext cx="5936342" cy="323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197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3921-F761-2489-6935-85204D44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Uncomfortable Conversations</a:t>
            </a:r>
          </a:p>
        </p:txBody>
      </p:sp>
      <p:pic>
        <p:nvPicPr>
          <p:cNvPr id="5122" name="Picture 2" descr="media.licdn.com/dms/image/C4E03AQFJW4XnBg-zAw/prof...">
            <a:extLst>
              <a:ext uri="{FF2B5EF4-FFF2-40B4-BE49-F238E27FC236}">
                <a16:creationId xmlns:a16="http://schemas.microsoft.com/office/drawing/2014/main" id="{ACB30032-1B7B-2745-29E7-A9F39A10E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2DB3BD-73AC-5FD7-3438-41315DE16572}"/>
              </a:ext>
            </a:extLst>
          </p:cNvPr>
          <p:cNvGrpSpPr/>
          <p:nvPr/>
        </p:nvGrpSpPr>
        <p:grpSpPr>
          <a:xfrm>
            <a:off x="2056108" y="1255364"/>
            <a:ext cx="8079784" cy="4347272"/>
            <a:chOff x="3328224" y="387263"/>
            <a:chExt cx="1511560" cy="9069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262A87-594D-7A84-3BA4-692D78F827BB}"/>
                </a:ext>
              </a:extLst>
            </p:cNvPr>
            <p:cNvSpPr/>
            <p:nvPr/>
          </p:nvSpPr>
          <p:spPr>
            <a:xfrm>
              <a:off x="3328224" y="387263"/>
              <a:ext cx="1511560" cy="9069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9597B7-2B7D-0A92-F784-CB63C04A554F}"/>
                </a:ext>
              </a:extLst>
            </p:cNvPr>
            <p:cNvSpPr txBox="1"/>
            <p:nvPr/>
          </p:nvSpPr>
          <p:spPr>
            <a:xfrm>
              <a:off x="3328224" y="387263"/>
              <a:ext cx="1511560" cy="906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38209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96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Cybersecurity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618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llenges to Cybersecurity Initiatives">
            <a:extLst>
              <a:ext uri="{FF2B5EF4-FFF2-40B4-BE49-F238E27FC236}">
                <a16:creationId xmlns:a16="http://schemas.microsoft.com/office/drawing/2014/main" id="{FE1CE9BF-9D28-644B-6ABA-EC649A58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462169"/>
            <a:ext cx="12104914" cy="416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2DFFD8-9614-9C19-4DB0-BE3B3C73A874}"/>
              </a:ext>
            </a:extLst>
          </p:cNvPr>
          <p:cNvSpPr txBox="1"/>
          <p:nvPr/>
        </p:nvSpPr>
        <p:spPr>
          <a:xfrm>
            <a:off x="957943" y="5936343"/>
            <a:ext cx="309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CompTIA</a:t>
            </a:r>
          </a:p>
        </p:txBody>
      </p:sp>
    </p:spTree>
    <p:extLst>
      <p:ext uri="{BB962C8B-B14F-4D97-AF65-F5344CB8AC3E}">
        <p14:creationId xmlns:p14="http://schemas.microsoft.com/office/powerpoint/2010/main" val="1261064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ource Sans Pro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Props1.xml><?xml version="1.0" encoding="utf-8"?>
<ds:datastoreItem xmlns:ds="http://schemas.openxmlformats.org/officeDocument/2006/customXml" ds:itemID="{4CDD8F5A-9383-4063-A831-A0230CB128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FBC49D-E2DB-4C61-B265-E58A5B9F74C8}"/>
</file>

<file path=customXml/itemProps3.xml><?xml version="1.0" encoding="utf-8"?>
<ds:datastoreItem xmlns:ds="http://schemas.openxmlformats.org/officeDocument/2006/customXml" ds:itemID="{3BB61F49-CDF6-456B-B537-AD233770390A}">
  <ds:schemaRefs>
    <ds:schemaRef ds:uri="205e6434-0814-40a8-9c4d-fb239fc2d4a8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3f3ae2f8-ee4c-486b-9f52-cfe2b9d6c57c"/>
    <ds:schemaRef ds:uri="http://purl.org/dc/elements/1.1/"/>
    <ds:schemaRef ds:uri="d317c666-a519-4c9a-94f1-ef30c17aaba4"/>
    <ds:schemaRef ds:uri="216be64f-9a57-44a6-8727-37ed54778f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744</Words>
  <Application>Microsoft Office PowerPoint</Application>
  <PresentationFormat>Widescreen</PresentationFormat>
  <Paragraphs>150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Calibri Light</vt:lpstr>
      <vt:lpstr>Lato</vt:lpstr>
      <vt:lpstr>Open Sans</vt:lpstr>
      <vt:lpstr>Source Sans Pro</vt:lpstr>
      <vt:lpstr>Source Sans Pro Light</vt:lpstr>
      <vt:lpstr>Times New Roman</vt:lpstr>
      <vt:lpstr>Wingdings</vt:lpstr>
      <vt:lpstr>Office Theme</vt:lpstr>
      <vt:lpstr>Custom Design</vt:lpstr>
      <vt:lpstr>Office Theme</vt:lpstr>
      <vt:lpstr>Office Theme</vt:lpstr>
      <vt:lpstr>Emerging Technologies That Reshape the Role of an Integrator</vt:lpstr>
      <vt:lpstr>PowerPoint Presentation</vt:lpstr>
      <vt:lpstr>The Biggest Change Driver for Our Business Is _______.  </vt:lpstr>
      <vt:lpstr>PowerPoint Presentation</vt:lpstr>
      <vt:lpstr>PowerPoint Presentation</vt:lpstr>
      <vt:lpstr>We asked ChatGPT what to tell you about business challenges related to AI…</vt:lpstr>
      <vt:lpstr>Uncomfortable Conversations</vt:lpstr>
      <vt:lpstr>PowerPoint Presentation</vt:lpstr>
      <vt:lpstr>PowerPoint Presentation</vt:lpstr>
      <vt:lpstr>PowerPoint Presentation</vt:lpstr>
      <vt:lpstr>PowerPoint Presentation</vt:lpstr>
      <vt:lpstr>We are Mission Critical – Education Example</vt:lpstr>
      <vt:lpstr>PowerPoint Presentation</vt:lpstr>
      <vt:lpstr>We Are Mission Critical – Corporate Example</vt:lpstr>
      <vt:lpstr>PowerPoint Presentation</vt:lpstr>
      <vt:lpstr>NSCA’s Guide to State Licensing</vt:lpstr>
      <vt:lpstr>Legislative Agenda – Codes and Compliance</vt:lpstr>
      <vt:lpstr>PowerPoint Presentation</vt:lpstr>
      <vt:lpstr>PowerPoint Presentation</vt:lpstr>
      <vt:lpstr>PowerPoint Presentation</vt:lpstr>
      <vt:lpstr>Connectivity is Mission Critical</vt:lpstr>
      <vt:lpstr> </vt:lpstr>
      <vt:lpstr>PowerPoint Presentation</vt:lpstr>
      <vt:lpstr>PowerPoint Presentation</vt:lpstr>
      <vt:lpstr>Digital Transformation and The Future of “PropTech” </vt:lpstr>
      <vt:lpstr>PowerPoint Presentation</vt:lpstr>
      <vt:lpstr>Today’s “Building Information Network”</vt:lpstr>
      <vt:lpstr>Intelligent Buildings to Healthy Buildings and The “Master Systems Integrator” Concept Healthy Buildings</vt:lpstr>
      <vt:lpstr>PowerPoint Presentation</vt:lpstr>
      <vt:lpstr>PowerPoint Presentation</vt:lpstr>
      <vt:lpstr>PowerPoint Presentation</vt:lpstr>
      <vt:lpstr> Keeping Pace While Falling Behind</vt:lpstr>
      <vt:lpstr>PowerPoint Presentation</vt:lpstr>
      <vt:lpstr>Challenges Entering 2025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Ferrer, Mayu (RX-MNL)</dc:creator>
  <cp:lastModifiedBy>Tom LeBlanc</cp:lastModifiedBy>
  <cp:revision>6</cp:revision>
  <dcterms:created xsi:type="dcterms:W3CDTF">2024-05-24T13:59:25Z</dcterms:created>
  <dcterms:modified xsi:type="dcterms:W3CDTF">2024-11-07T15:57:46Z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0x010100AE1364EED3B10D4D9E558B83D77EB8E7</vt:lpwstr>
  </property>
</Properties>
</file>