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7"/>
  </p:notesMasterIdLst>
  <p:sldIdLst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322669"/>
            <a:ext cx="9620031" cy="1143265"/>
          </a:xfrm>
        </p:spPr>
        <p:txBody>
          <a:bodyPr/>
          <a:lstStyle/>
          <a:p>
            <a:r>
              <a:rPr lang="en-US" dirty="0"/>
              <a:t>Titles Don’t Matter: Impacting Culture from Anywhere in an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3800775"/>
            <a:ext cx="7200900" cy="1528607"/>
          </a:xfrm>
        </p:spPr>
        <p:txBody>
          <a:bodyPr/>
          <a:lstStyle/>
          <a:p>
            <a:r>
              <a:rPr lang="en-US" sz="1600" b="1" dirty="0"/>
              <a:t>Jon Harris </a:t>
            </a:r>
            <a:r>
              <a:rPr lang="en-US" sz="1600" dirty="0"/>
              <a:t>– Director of Ecosystem Partnerships, Hivewatch</a:t>
            </a:r>
          </a:p>
          <a:p>
            <a:r>
              <a:rPr lang="en-US" sz="1600" b="1" dirty="0"/>
              <a:t>Lindsay Martin-Nez </a:t>
            </a:r>
            <a:r>
              <a:rPr lang="en-US" sz="1600" dirty="0"/>
              <a:t>– CEO, BadgePass</a:t>
            </a:r>
          </a:p>
          <a:p>
            <a:r>
              <a:rPr lang="en-US" sz="1600" b="1" dirty="0"/>
              <a:t>Colin DePree </a:t>
            </a:r>
            <a:r>
              <a:rPr lang="en-US" sz="1600" dirty="0"/>
              <a:t>– Head of Sales Strategy North America, Salto</a:t>
            </a:r>
          </a:p>
          <a:p>
            <a:r>
              <a:rPr lang="en-US" sz="1600" b="1" dirty="0"/>
              <a:t>Benji Bolick </a:t>
            </a:r>
            <a:r>
              <a:rPr lang="en-US" sz="1600" dirty="0"/>
              <a:t>– Regional Sales Manager, ProdataKey</a:t>
            </a:r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613D6B-082C-4EFE-8DFF-B7371C4B1EFC}"/>
</file>

<file path=customXml/itemProps3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45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Lato</vt:lpstr>
      <vt:lpstr>Office Theme</vt:lpstr>
      <vt:lpstr>Custom Design</vt:lpstr>
      <vt:lpstr>Titles Don’t Matter: Impacting Culture from Anywhere in an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Lindsay Martin-Nez</cp:lastModifiedBy>
  <cp:revision>7</cp:revision>
  <dcterms:created xsi:type="dcterms:W3CDTF">2024-05-24T13:59:25Z</dcterms:created>
  <dcterms:modified xsi:type="dcterms:W3CDTF">2024-10-17T20:29:36Z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