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6" r:id="rId5"/>
  </p:sldMasterIdLst>
  <p:notesMasterIdLst>
    <p:notesMasterId r:id="rId10"/>
  </p:notesMasterIdLst>
  <p:sldIdLst>
    <p:sldId id="276" r:id="rId6"/>
    <p:sldId id="272" r:id="rId7"/>
    <p:sldId id="277" r:id="rId8"/>
    <p:sldId id="27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ABCC0D-8A81-4CE4-8506-78CE91BBC12A}" v="12" dt="2024-10-31T16:16:53.3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h Cummings" userId="ff32d355-185f-4b1c-8a94-43fe93937282" providerId="ADAL" clId="{C5ABCC0D-8A81-4CE4-8506-78CE91BBC12A}"/>
    <pc:docChg chg="custSel modSld">
      <pc:chgData name="Josh Cummings" userId="ff32d355-185f-4b1c-8a94-43fe93937282" providerId="ADAL" clId="{C5ABCC0D-8A81-4CE4-8506-78CE91BBC12A}" dt="2024-10-31T16:17:31.562" v="508" actId="1076"/>
      <pc:docMkLst>
        <pc:docMk/>
      </pc:docMkLst>
      <pc:sldChg chg="addSp delSp modSp mod">
        <pc:chgData name="Josh Cummings" userId="ff32d355-185f-4b1c-8a94-43fe93937282" providerId="ADAL" clId="{C5ABCC0D-8A81-4CE4-8506-78CE91BBC12A}" dt="2024-10-31T16:17:31.562" v="508" actId="1076"/>
        <pc:sldMkLst>
          <pc:docMk/>
          <pc:sldMk cId="1488649446" sldId="272"/>
        </pc:sldMkLst>
        <pc:spChg chg="del">
          <ac:chgData name="Josh Cummings" userId="ff32d355-185f-4b1c-8a94-43fe93937282" providerId="ADAL" clId="{C5ABCC0D-8A81-4CE4-8506-78CE91BBC12A}" dt="2024-10-30T19:04:15.634" v="112" actId="478"/>
          <ac:spMkLst>
            <pc:docMk/>
            <pc:sldMk cId="1488649446" sldId="272"/>
            <ac:spMk id="4" creationId="{03ED6CE4-A24E-7C51-94C6-D917EC64C3F0}"/>
          </ac:spMkLst>
        </pc:spChg>
        <pc:spChg chg="mod">
          <ac:chgData name="Josh Cummings" userId="ff32d355-185f-4b1c-8a94-43fe93937282" providerId="ADAL" clId="{C5ABCC0D-8A81-4CE4-8506-78CE91BBC12A}" dt="2024-10-31T14:21:30.683" v="498" actId="408"/>
          <ac:spMkLst>
            <pc:docMk/>
            <pc:sldMk cId="1488649446" sldId="272"/>
            <ac:spMk id="5" creationId="{A0C38994-20B5-C026-DA1E-4B690C93DA92}"/>
          </ac:spMkLst>
        </pc:spChg>
        <pc:spChg chg="add mod">
          <ac:chgData name="Josh Cummings" userId="ff32d355-185f-4b1c-8a94-43fe93937282" providerId="ADAL" clId="{C5ABCC0D-8A81-4CE4-8506-78CE91BBC12A}" dt="2024-10-30T19:11:21.167" v="314" actId="20577"/>
          <ac:spMkLst>
            <pc:docMk/>
            <pc:sldMk cId="1488649446" sldId="272"/>
            <ac:spMk id="16" creationId="{257CC53C-7D66-999A-9B83-A066F136974D}"/>
          </ac:spMkLst>
        </pc:spChg>
        <pc:spChg chg="add mod">
          <ac:chgData name="Josh Cummings" userId="ff32d355-185f-4b1c-8a94-43fe93937282" providerId="ADAL" clId="{C5ABCC0D-8A81-4CE4-8506-78CE91BBC12A}" dt="2024-10-31T14:21:30.683" v="498" actId="408"/>
          <ac:spMkLst>
            <pc:docMk/>
            <pc:sldMk cId="1488649446" sldId="272"/>
            <ac:spMk id="17" creationId="{7E348EB5-65A1-D00E-6580-6B178679BD27}"/>
          </ac:spMkLst>
        </pc:spChg>
        <pc:spChg chg="add mod">
          <ac:chgData name="Josh Cummings" userId="ff32d355-185f-4b1c-8a94-43fe93937282" providerId="ADAL" clId="{C5ABCC0D-8A81-4CE4-8506-78CE91BBC12A}" dt="2024-10-31T16:17:31.562" v="508" actId="1076"/>
          <ac:spMkLst>
            <pc:docMk/>
            <pc:sldMk cId="1488649446" sldId="272"/>
            <ac:spMk id="18" creationId="{61552D85-CEFA-129B-5852-32E6B3071CA9}"/>
          </ac:spMkLst>
        </pc:spChg>
        <pc:picChg chg="add mod">
          <ac:chgData name="Josh Cummings" userId="ff32d355-185f-4b1c-8a94-43fe93937282" providerId="ADAL" clId="{C5ABCC0D-8A81-4CE4-8506-78CE91BBC12A}" dt="2024-10-30T19:06:39.056" v="183" actId="1076"/>
          <ac:picMkLst>
            <pc:docMk/>
            <pc:sldMk cId="1488649446" sldId="272"/>
            <ac:picMk id="3" creationId="{FBBC3706-E689-1EF1-0C81-D5061A3CF4F2}"/>
          </ac:picMkLst>
        </pc:picChg>
        <pc:picChg chg="add mod">
          <ac:chgData name="Josh Cummings" userId="ff32d355-185f-4b1c-8a94-43fe93937282" providerId="ADAL" clId="{C5ABCC0D-8A81-4CE4-8506-78CE91BBC12A}" dt="2024-10-31T16:17:23.785" v="507" actId="14100"/>
          <ac:picMkLst>
            <pc:docMk/>
            <pc:sldMk cId="1488649446" sldId="272"/>
            <ac:picMk id="4" creationId="{EDBB33A0-CE72-FC85-5139-D9403DC1976C}"/>
          </ac:picMkLst>
        </pc:picChg>
        <pc:picChg chg="add mod">
          <ac:chgData name="Josh Cummings" userId="ff32d355-185f-4b1c-8a94-43fe93937282" providerId="ADAL" clId="{C5ABCC0D-8A81-4CE4-8506-78CE91BBC12A}" dt="2024-10-31T16:17:13.971" v="505" actId="1076"/>
          <ac:picMkLst>
            <pc:docMk/>
            <pc:sldMk cId="1488649446" sldId="272"/>
            <ac:picMk id="6" creationId="{C20AF9F0-BB88-8F8A-9766-DDBE34FFF9D7}"/>
          </ac:picMkLst>
        </pc:picChg>
        <pc:picChg chg="add del mod">
          <ac:chgData name="Josh Cummings" userId="ff32d355-185f-4b1c-8a94-43fe93937282" providerId="ADAL" clId="{C5ABCC0D-8A81-4CE4-8506-78CE91BBC12A}" dt="2024-10-30T19:07:40.867" v="192" actId="478"/>
          <ac:picMkLst>
            <pc:docMk/>
            <pc:sldMk cId="1488649446" sldId="272"/>
            <ac:picMk id="7" creationId="{D8CD450B-52EA-55A3-1F14-EF25CB95AC8A}"/>
          </ac:picMkLst>
        </pc:picChg>
        <pc:picChg chg="add del mod">
          <ac:chgData name="Josh Cummings" userId="ff32d355-185f-4b1c-8a94-43fe93937282" providerId="ADAL" clId="{C5ABCC0D-8A81-4CE4-8506-78CE91BBC12A}" dt="2024-10-30T19:08:43.641" v="200" actId="478"/>
          <ac:picMkLst>
            <pc:docMk/>
            <pc:sldMk cId="1488649446" sldId="272"/>
            <ac:picMk id="9" creationId="{6FF61A80-055B-F544-02C6-45F6C3EF5475}"/>
          </ac:picMkLst>
        </pc:picChg>
        <pc:picChg chg="add del mod">
          <ac:chgData name="Josh Cummings" userId="ff32d355-185f-4b1c-8a94-43fe93937282" providerId="ADAL" clId="{C5ABCC0D-8A81-4CE4-8506-78CE91BBC12A}" dt="2024-10-30T19:10:03.314" v="214" actId="478"/>
          <ac:picMkLst>
            <pc:docMk/>
            <pc:sldMk cId="1488649446" sldId="272"/>
            <ac:picMk id="11" creationId="{1E52DBA2-04AD-6C8E-DCA6-AFFB7EBBEF5B}"/>
          </ac:picMkLst>
        </pc:picChg>
        <pc:picChg chg="add del mod">
          <ac:chgData name="Josh Cummings" userId="ff32d355-185f-4b1c-8a94-43fe93937282" providerId="ADAL" clId="{C5ABCC0D-8A81-4CE4-8506-78CE91BBC12A}" dt="2024-10-30T19:09:46.661" v="211" actId="478"/>
          <ac:picMkLst>
            <pc:docMk/>
            <pc:sldMk cId="1488649446" sldId="272"/>
            <ac:picMk id="13" creationId="{5FD13DBE-FBA4-375F-8EBF-7F99948F3D74}"/>
          </ac:picMkLst>
        </pc:picChg>
        <pc:picChg chg="add mod">
          <ac:chgData name="Josh Cummings" userId="ff32d355-185f-4b1c-8a94-43fe93937282" providerId="ADAL" clId="{C5ABCC0D-8A81-4CE4-8506-78CE91BBC12A}" dt="2024-10-30T19:10:38.361" v="220" actId="14100"/>
          <ac:picMkLst>
            <pc:docMk/>
            <pc:sldMk cId="1488649446" sldId="272"/>
            <ac:picMk id="15" creationId="{C297A465-FAA1-335C-ED13-1BC624D522CD}"/>
          </ac:picMkLst>
        </pc:picChg>
      </pc:sldChg>
      <pc:sldChg chg="modSp mod">
        <pc:chgData name="Josh Cummings" userId="ff32d355-185f-4b1c-8a94-43fe93937282" providerId="ADAL" clId="{C5ABCC0D-8A81-4CE4-8506-78CE91BBC12A}" dt="2024-10-30T19:03:54.166" v="111" actId="20577"/>
        <pc:sldMkLst>
          <pc:docMk/>
          <pc:sldMk cId="4069080296" sldId="276"/>
        </pc:sldMkLst>
        <pc:spChg chg="mod">
          <ac:chgData name="Josh Cummings" userId="ff32d355-185f-4b1c-8a94-43fe93937282" providerId="ADAL" clId="{C5ABCC0D-8A81-4CE4-8506-78CE91BBC12A}" dt="2024-10-30T19:03:20.096" v="73" actId="20577"/>
          <ac:spMkLst>
            <pc:docMk/>
            <pc:sldMk cId="4069080296" sldId="276"/>
            <ac:spMk id="4" creationId="{03ED6CE4-A24E-7C51-94C6-D917EC64C3F0}"/>
          </ac:spMkLst>
        </pc:spChg>
        <pc:spChg chg="mod">
          <ac:chgData name="Josh Cummings" userId="ff32d355-185f-4b1c-8a94-43fe93937282" providerId="ADAL" clId="{C5ABCC0D-8A81-4CE4-8506-78CE91BBC12A}" dt="2024-10-30T19:03:54.166" v="111" actId="20577"/>
          <ac:spMkLst>
            <pc:docMk/>
            <pc:sldMk cId="4069080296" sldId="276"/>
            <ac:spMk id="5" creationId="{A0C38994-20B5-C026-DA1E-4B690C93DA92}"/>
          </ac:spMkLst>
        </pc:spChg>
      </pc:sldChg>
      <pc:sldChg chg="delSp modSp mod">
        <pc:chgData name="Josh Cummings" userId="ff32d355-185f-4b1c-8a94-43fe93937282" providerId="ADAL" clId="{C5ABCC0D-8A81-4CE4-8506-78CE91BBC12A}" dt="2024-10-30T19:12:38.649" v="414" actId="1076"/>
        <pc:sldMkLst>
          <pc:docMk/>
          <pc:sldMk cId="4131973052" sldId="277"/>
        </pc:sldMkLst>
        <pc:spChg chg="mod">
          <ac:chgData name="Josh Cummings" userId="ff32d355-185f-4b1c-8a94-43fe93937282" providerId="ADAL" clId="{C5ABCC0D-8A81-4CE4-8506-78CE91BBC12A}" dt="2024-10-30T19:12:38.649" v="414" actId="1076"/>
          <ac:spMkLst>
            <pc:docMk/>
            <pc:sldMk cId="4131973052" sldId="277"/>
            <ac:spMk id="2" creationId="{D0A8F1B0-B971-EE42-9E21-927D3280B64A}"/>
          </ac:spMkLst>
        </pc:spChg>
        <pc:spChg chg="del">
          <ac:chgData name="Josh Cummings" userId="ff32d355-185f-4b1c-8a94-43fe93937282" providerId="ADAL" clId="{C5ABCC0D-8A81-4CE4-8506-78CE91BBC12A}" dt="2024-10-30T19:12:22.498" v="401" actId="478"/>
          <ac:spMkLst>
            <pc:docMk/>
            <pc:sldMk cId="4131973052" sldId="277"/>
            <ac:spMk id="3" creationId="{A83B182D-744A-7CB6-E886-163FABB7BB7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A27754-7982-FB40-8AF5-0CF6C2E3025B}" type="datetimeFigureOut">
              <a:t>10/31/2024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1FE9A9-1DB0-B64D-883C-974DBCF9C20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297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FE9A9-1DB0-B64D-883C-974DBCF9C2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38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D9084-3A07-6438-DAEB-508B4761EB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7437" y="2679314"/>
            <a:ext cx="9337589" cy="1655762"/>
          </a:xfrm>
        </p:spPr>
        <p:txBody>
          <a:bodyPr anchor="b"/>
          <a:lstStyle>
            <a:lvl1pPr algn="l"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A425B9-1B88-5289-419D-E0E8AA7CB1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7437" y="4528794"/>
            <a:ext cx="5729417" cy="13777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296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12A3C71-76C7-9CA5-966F-DBD21A55FA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167" y="2580460"/>
            <a:ext cx="5729417" cy="1655762"/>
          </a:xfrm>
        </p:spPr>
        <p:txBody>
          <a:bodyPr anchor="b"/>
          <a:lstStyle>
            <a:lvl1pPr algn="l"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7F2137E-466A-DCF0-D052-E7A37A19EC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167" y="4429940"/>
            <a:ext cx="5729417" cy="1377736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41255E4-60A0-9388-2DBE-E6EE12C073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98080" y="-627016"/>
            <a:ext cx="7735828" cy="8151222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203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98339F-37CD-021A-9484-2C6E52C12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87" y="2785607"/>
            <a:ext cx="7200800" cy="1143265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347E1A-2D94-EAAB-56D1-4E7FDB3DEC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6987" y="4077866"/>
            <a:ext cx="7200900" cy="503237"/>
          </a:xfrm>
        </p:spPr>
        <p:txBody>
          <a:bodyPr>
            <a:noAutofit/>
          </a:bodyPr>
          <a:lstStyle>
            <a:lvl1pPr marL="0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09829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219658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829486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439314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8723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98339F-37CD-021A-9484-2C6E52C12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87" y="2785607"/>
            <a:ext cx="7200800" cy="1143265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347E1A-2D94-EAAB-56D1-4E7FDB3DEC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6987" y="4077866"/>
            <a:ext cx="7200900" cy="503237"/>
          </a:xfrm>
        </p:spPr>
        <p:txBody>
          <a:bodyPr>
            <a:noAutofit/>
          </a:bodyPr>
          <a:lstStyle>
            <a:lvl1pPr marL="0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09829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219658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829486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439314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806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98339F-37CD-021A-9484-2C6E52C12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87" y="2785607"/>
            <a:ext cx="7200800" cy="1143265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347E1A-2D94-EAAB-56D1-4E7FDB3DEC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6987" y="4077866"/>
            <a:ext cx="7200900" cy="503237"/>
          </a:xfrm>
        </p:spPr>
        <p:txBody>
          <a:bodyPr>
            <a:noAutofit/>
          </a:bodyPr>
          <a:lstStyle>
            <a:lvl1pPr marL="0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09829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219658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829486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439314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8A4C8204-7259-5E26-7593-ED411EE9DD1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61262" y="1733738"/>
            <a:ext cx="3371584" cy="3390523"/>
          </a:xfrm>
          <a:prstGeom prst="ellipse">
            <a:avLst/>
          </a:prstGeom>
          <a:ln w="76200">
            <a:solidFill>
              <a:schemeClr val="accent4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434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98339F-37CD-021A-9484-2C6E52C12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87" y="2785607"/>
            <a:ext cx="7200800" cy="1143265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347E1A-2D94-EAAB-56D1-4E7FDB3DEC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6987" y="4077866"/>
            <a:ext cx="7200900" cy="503237"/>
          </a:xfrm>
        </p:spPr>
        <p:txBody>
          <a:bodyPr>
            <a:noAutofit/>
          </a:bodyPr>
          <a:lstStyle>
            <a:lvl1pPr marL="0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09829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219658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829486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439314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EABF915E-D319-2BD2-76FF-268F630AA92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49915" y="981522"/>
            <a:ext cx="2592288" cy="93610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657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F27B698-7650-D77D-12D6-64F07A274D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932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BECD9-A9BE-6970-9E71-358F71CA66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4249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b="0"/>
              <a:t>&lt;#&gt;   ISC EAST</a:t>
            </a:r>
          </a:p>
        </p:txBody>
      </p:sp>
    </p:spTree>
    <p:extLst>
      <p:ext uri="{BB962C8B-B14F-4D97-AF65-F5344CB8AC3E}">
        <p14:creationId xmlns:p14="http://schemas.microsoft.com/office/powerpoint/2010/main" val="775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9798B5-0336-9AB6-1022-00D10A069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1ED8F-7F04-4695-8FE5-E8FD0A51D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5E2F9-E9BE-459B-0976-72F6C89C11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0719" y="646078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b="0"/>
              <a:t>&lt;#&gt;   ISC EVENTS</a:t>
            </a:r>
          </a:p>
        </p:txBody>
      </p:sp>
    </p:spTree>
    <p:extLst>
      <p:ext uri="{BB962C8B-B14F-4D97-AF65-F5344CB8AC3E}">
        <p14:creationId xmlns:p14="http://schemas.microsoft.com/office/powerpoint/2010/main" val="1338358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85" r:id="rId3"/>
    <p:sldLayoutId id="2147483687" r:id="rId4"/>
    <p:sldLayoutId id="2147483691" r:id="rId5"/>
    <p:sldLayoutId id="2147483690" r:id="rId6"/>
    <p:sldLayoutId id="2147483659" r:id="rId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867D37-B230-FF8B-2454-1AE9CB81B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E25604-32DB-0C39-B55D-E00DACCFB0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01C3BF9-474D-5DF4-48B4-01C8D9667E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0719" y="646078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b="0"/>
              <a:t>&lt;#&gt;   ISC EVENTS</a:t>
            </a:r>
          </a:p>
        </p:txBody>
      </p:sp>
    </p:spTree>
    <p:extLst>
      <p:ext uri="{BB962C8B-B14F-4D97-AF65-F5344CB8AC3E}">
        <p14:creationId xmlns:p14="http://schemas.microsoft.com/office/powerpoint/2010/main" val="415282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ED6CE4-A24E-7C51-94C6-D917EC64C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Emerging Threats and Future Trends: Navigating the Future of Cybersecurity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C38994-20B5-C026-DA1E-4B690C93DA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Brought to You by PSA Security</a:t>
            </a:r>
          </a:p>
        </p:txBody>
      </p:sp>
    </p:spTree>
    <p:extLst>
      <p:ext uri="{BB962C8B-B14F-4D97-AF65-F5344CB8AC3E}">
        <p14:creationId xmlns:p14="http://schemas.microsoft.com/office/powerpoint/2010/main" val="4069080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C38994-20B5-C026-DA1E-4B690C93DA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83280" y="3958994"/>
            <a:ext cx="1963917" cy="704446"/>
          </a:xfrm>
        </p:spPr>
        <p:txBody>
          <a:bodyPr/>
          <a:lstStyle/>
          <a:p>
            <a:r>
              <a:rPr lang="en-US" dirty="0"/>
              <a:t>Antoinette King CISSP, PSP, DPPS, SICC</a:t>
            </a:r>
          </a:p>
          <a:p>
            <a:r>
              <a:rPr lang="en-US" dirty="0"/>
              <a:t>Principal</a:t>
            </a:r>
          </a:p>
          <a:p>
            <a:r>
              <a:rPr lang="en-US" dirty="0"/>
              <a:t>Credo Cyber Consulting</a:t>
            </a:r>
          </a:p>
        </p:txBody>
      </p:sp>
      <p:pic>
        <p:nvPicPr>
          <p:cNvPr id="3" name="Picture 2" descr="A person in a black jacket&#10;&#10;Description automatically generated">
            <a:extLst>
              <a:ext uri="{FF2B5EF4-FFF2-40B4-BE49-F238E27FC236}">
                <a16:creationId xmlns:a16="http://schemas.microsoft.com/office/drawing/2014/main" id="{FBBC3706-E689-1EF1-0C81-D5061A3CF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80" y="2394712"/>
            <a:ext cx="2031492" cy="1354328"/>
          </a:xfrm>
          <a:prstGeom prst="rect">
            <a:avLst/>
          </a:prstGeom>
        </p:spPr>
      </p:pic>
      <p:pic>
        <p:nvPicPr>
          <p:cNvPr id="15" name="Picture 14" descr="A person in a suit smiling&#10;&#10;Description automatically generated">
            <a:extLst>
              <a:ext uri="{FF2B5EF4-FFF2-40B4-BE49-F238E27FC236}">
                <a16:creationId xmlns:a16="http://schemas.microsoft.com/office/drawing/2014/main" id="{C297A465-FAA1-335C-ED13-1BC624D52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196" y="2394712"/>
            <a:ext cx="2055823" cy="1354328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57CC53C-7D66-999A-9B83-A066F136974D}"/>
              </a:ext>
            </a:extLst>
          </p:cNvPr>
          <p:cNvSpPr txBox="1">
            <a:spLocks/>
          </p:cNvSpPr>
          <p:nvPr/>
        </p:nvSpPr>
        <p:spPr>
          <a:xfrm>
            <a:off x="852148" y="3955588"/>
            <a:ext cx="1963917" cy="7044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i="1" kern="120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0982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21965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82948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43931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Josh Cummings CISSP, PSP, SICC</a:t>
            </a:r>
          </a:p>
          <a:p>
            <a:r>
              <a:rPr lang="en-US" dirty="0"/>
              <a:t>EVP, Technology</a:t>
            </a:r>
          </a:p>
          <a:p>
            <a:r>
              <a:rPr lang="en-US" dirty="0"/>
              <a:t>Paladin Technologies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7E348EB5-65A1-D00E-6580-6B178679BD27}"/>
              </a:ext>
            </a:extLst>
          </p:cNvPr>
          <p:cNvSpPr txBox="1">
            <a:spLocks/>
          </p:cNvSpPr>
          <p:nvPr/>
        </p:nvSpPr>
        <p:spPr>
          <a:xfrm>
            <a:off x="5914412" y="3955588"/>
            <a:ext cx="1963917" cy="7044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i="1" kern="120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0982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21965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82948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43931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Gary Hoffner</a:t>
            </a:r>
          </a:p>
          <a:p>
            <a:r>
              <a:rPr lang="en-US" dirty="0"/>
              <a:t>Vice President</a:t>
            </a:r>
          </a:p>
          <a:p>
            <a:r>
              <a:rPr lang="en-US" dirty="0"/>
              <a:t>PSLA Security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61552D85-CEFA-129B-5852-32E6B3071CA9}"/>
              </a:ext>
            </a:extLst>
          </p:cNvPr>
          <p:cNvSpPr txBox="1">
            <a:spLocks/>
          </p:cNvSpPr>
          <p:nvPr/>
        </p:nvSpPr>
        <p:spPr>
          <a:xfrm>
            <a:off x="7507083" y="3955588"/>
            <a:ext cx="1963917" cy="7044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i="1" kern="120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0982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21965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82948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43931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i="1" kern="1200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Mark Hankewycz CPP, PSP</a:t>
            </a:r>
          </a:p>
          <a:p>
            <a:r>
              <a:rPr lang="en-US" dirty="0"/>
              <a:t>Principal</a:t>
            </a:r>
          </a:p>
          <a:p>
            <a:r>
              <a:rPr lang="en-US" dirty="0"/>
              <a:t>M2H Protection</a:t>
            </a:r>
          </a:p>
        </p:txBody>
      </p:sp>
      <p:pic>
        <p:nvPicPr>
          <p:cNvPr id="4" name="Picture 3" descr="A person in a suit and tie&#10;&#10;Description automatically generated">
            <a:extLst>
              <a:ext uri="{FF2B5EF4-FFF2-40B4-BE49-F238E27FC236}">
                <a16:creationId xmlns:a16="http://schemas.microsoft.com/office/drawing/2014/main" id="{EDBB33A0-CE72-FC85-5139-D9403DC19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8539" y="2394712"/>
            <a:ext cx="1025456" cy="1436474"/>
          </a:xfrm>
          <a:prstGeom prst="rect">
            <a:avLst/>
          </a:prstGeom>
        </p:spPr>
      </p:pic>
      <p:pic>
        <p:nvPicPr>
          <p:cNvPr id="6" name="Picture 5" descr="A person with grey hair&#10;&#10;Description automatically generated">
            <a:extLst>
              <a:ext uri="{FF2B5EF4-FFF2-40B4-BE49-F238E27FC236}">
                <a16:creationId xmlns:a16="http://schemas.microsoft.com/office/drawing/2014/main" id="{C20AF9F0-BB88-8F8A-9766-DDBE34FFF9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6033" y="2367130"/>
            <a:ext cx="1171245" cy="146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49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8F1B0-B971-EE42-9E21-927D3280B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8845" y="2857367"/>
            <a:ext cx="2814309" cy="1143265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131973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0C1C3A5-74D2-2709-F85F-9559B9991890}"/>
              </a:ext>
            </a:extLst>
          </p:cNvPr>
          <p:cNvSpPr txBox="1">
            <a:spLocks/>
          </p:cNvSpPr>
          <p:nvPr/>
        </p:nvSpPr>
        <p:spPr>
          <a:xfrm>
            <a:off x="1150860" y="1491686"/>
            <a:ext cx="9634248" cy="16002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/>
              <a:t>Thank you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A011A41-70B9-9565-E213-AB0A0784342B}"/>
              </a:ext>
            </a:extLst>
          </p:cNvPr>
          <p:cNvCxnSpPr>
            <a:cxnSpLocks/>
          </p:cNvCxnSpPr>
          <p:nvPr/>
        </p:nvCxnSpPr>
        <p:spPr>
          <a:xfrm>
            <a:off x="5128161" y="3274858"/>
            <a:ext cx="1935678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B1B5C39A-B2F5-A8B1-281F-75674C7E8985}"/>
              </a:ext>
            </a:extLst>
          </p:cNvPr>
          <p:cNvSpPr txBox="1">
            <a:spLocks/>
          </p:cNvSpPr>
          <p:nvPr/>
        </p:nvSpPr>
        <p:spPr>
          <a:xfrm>
            <a:off x="1150860" y="-108514"/>
            <a:ext cx="9634248" cy="16002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chemeClr val="bg1"/>
                </a:solidFill>
              </a:rPr>
              <a:t>Q&amp;A</a:t>
            </a:r>
          </a:p>
        </p:txBody>
      </p:sp>
      <p:pic>
        <p:nvPicPr>
          <p:cNvPr id="6" name="Picture 5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53801931-9A30-284D-F0D3-5383F54CD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412" y="4180642"/>
            <a:ext cx="2551176" cy="25511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952B99-15CD-9555-E740-613FE7ED1128}"/>
              </a:ext>
            </a:extLst>
          </p:cNvPr>
          <p:cNvSpPr txBox="1"/>
          <p:nvPr/>
        </p:nvSpPr>
        <p:spPr>
          <a:xfrm>
            <a:off x="2936748" y="3451704"/>
            <a:ext cx="6062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Please scan the QR code below to complete our survey and share your thoughts and experiences.</a:t>
            </a:r>
          </a:p>
        </p:txBody>
      </p:sp>
    </p:spTree>
    <p:extLst>
      <p:ext uri="{BB962C8B-B14F-4D97-AF65-F5344CB8AC3E}">
        <p14:creationId xmlns:p14="http://schemas.microsoft.com/office/powerpoint/2010/main" val="3575355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SC Colors">
      <a:dk1>
        <a:srgbClr val="0B1A3B"/>
      </a:dk1>
      <a:lt1>
        <a:srgbClr val="FFFFFF"/>
      </a:lt1>
      <a:dk2>
        <a:srgbClr val="000000"/>
      </a:dk2>
      <a:lt2>
        <a:srgbClr val="B3C8D6"/>
      </a:lt2>
      <a:accent1>
        <a:srgbClr val="EBB50E"/>
      </a:accent1>
      <a:accent2>
        <a:srgbClr val="58111F"/>
      </a:accent2>
      <a:accent3>
        <a:srgbClr val="981B34"/>
      </a:accent3>
      <a:accent4>
        <a:srgbClr val="378FAF"/>
      </a:accent4>
      <a:accent5>
        <a:srgbClr val="41687B"/>
      </a:accent5>
      <a:accent6>
        <a:srgbClr val="58111F"/>
      </a:accent6>
      <a:hlink>
        <a:srgbClr val="EBB50E"/>
      </a:hlink>
      <a:folHlink>
        <a:srgbClr val="378FA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ISC Colors">
      <a:dk1>
        <a:srgbClr val="0B1A3B"/>
      </a:dk1>
      <a:lt1>
        <a:srgbClr val="FFFFFF"/>
      </a:lt1>
      <a:dk2>
        <a:srgbClr val="000000"/>
      </a:dk2>
      <a:lt2>
        <a:srgbClr val="B3C8D6"/>
      </a:lt2>
      <a:accent1>
        <a:srgbClr val="EBB50E"/>
      </a:accent1>
      <a:accent2>
        <a:srgbClr val="58111F"/>
      </a:accent2>
      <a:accent3>
        <a:srgbClr val="981B34"/>
      </a:accent3>
      <a:accent4>
        <a:srgbClr val="378FAF"/>
      </a:accent4>
      <a:accent5>
        <a:srgbClr val="41687B"/>
      </a:accent5>
      <a:accent6>
        <a:srgbClr val="58111F"/>
      </a:accent6>
      <a:hlink>
        <a:srgbClr val="EBB50E"/>
      </a:hlink>
      <a:folHlink>
        <a:srgbClr val="378FA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1364EED3B10D4D9E558B83D77EB8E7" ma:contentTypeVersion="15" ma:contentTypeDescription="Create a new document." ma:contentTypeScope="" ma:versionID="25ad23a6e86f54fbe9d305bbfce74b0d">
  <xsd:schema xmlns:xsd="http://www.w3.org/2001/XMLSchema" xmlns:xs="http://www.w3.org/2001/XMLSchema" xmlns:p="http://schemas.microsoft.com/office/2006/metadata/properties" xmlns:ns2="3f3ae2f8-ee4c-486b-9f52-cfe2b9d6c57c" xmlns:ns3="205e6434-0814-40a8-9c4d-fb239fc2d4a8" targetNamespace="http://schemas.microsoft.com/office/2006/metadata/properties" ma:root="true" ma:fieldsID="df1c3e0ee518c5b123f4041ae883ffb3" ns2:_="" ns3:_="">
    <xsd:import namespace="3f3ae2f8-ee4c-486b-9f52-cfe2b9d6c57c"/>
    <xsd:import namespace="205e6434-0814-40a8-9c4d-fb239fc2d4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3ae2f8-ee4c-486b-9f52-cfe2b9d6c5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02763e4d-7885-4cd8-8534-835ebc0ece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5e6434-0814-40a8-9c4d-fb239fc2d4a8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6cedc49a-5027-4d3e-b104-dd2020c761a4}" ma:internalName="TaxCatchAll" ma:showField="CatchAllData" ma:web="205e6434-0814-40a8-9c4d-fb239fc2d4a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f3ae2f8-ee4c-486b-9f52-cfe2b9d6c57c">
      <Terms xmlns="http://schemas.microsoft.com/office/infopath/2007/PartnerControls"/>
    </lcf76f155ced4ddcb4097134ff3c332f>
    <TaxCatchAll xmlns="205e6434-0814-40a8-9c4d-fb239fc2d4a8" xsi:nil="true"/>
  </documentManagement>
</p:properties>
</file>

<file path=customXml/itemProps1.xml><?xml version="1.0" encoding="utf-8"?>
<ds:datastoreItem xmlns:ds="http://schemas.openxmlformats.org/officeDocument/2006/customXml" ds:itemID="{4CDD8F5A-9383-4063-A831-A0230CB128E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80A535C-0569-45B7-988B-006282467FF7}"/>
</file>

<file path=customXml/itemProps3.xml><?xml version="1.0" encoding="utf-8"?>
<ds:datastoreItem xmlns:ds="http://schemas.openxmlformats.org/officeDocument/2006/customXml" ds:itemID="{3BB61F49-CDF6-456B-B537-AD233770390A}">
  <ds:schemaRefs>
    <ds:schemaRef ds:uri="205e6434-0814-40a8-9c4d-fb239fc2d4a8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terms/"/>
    <ds:schemaRef ds:uri="http://schemas.openxmlformats.org/package/2006/metadata/core-properties"/>
    <ds:schemaRef ds:uri="3f3ae2f8-ee4c-486b-9f52-cfe2b9d6c57c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590</TotalTime>
  <Words>81</Words>
  <Application>Microsoft Office PowerPoint</Application>
  <PresentationFormat>Widescreen</PresentationFormat>
  <Paragraphs>19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Aptos</vt:lpstr>
      <vt:lpstr>Aptos Display</vt:lpstr>
      <vt:lpstr>Arial</vt:lpstr>
      <vt:lpstr>Lato</vt:lpstr>
      <vt:lpstr>Office Theme</vt:lpstr>
      <vt:lpstr>Custom Design</vt:lpstr>
      <vt:lpstr>Emerging Threats and Future Trends: Navigating the Future of Cybersecurity</vt:lpstr>
      <vt:lpstr>PowerPoint Presentation</vt:lpstr>
      <vt:lpstr>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title here</dc:title>
  <dc:creator>Ferrer, Mayu (RX-MNL)</dc:creator>
  <cp:lastModifiedBy>Josh Cummings</cp:lastModifiedBy>
  <cp:revision>5</cp:revision>
  <dcterms:created xsi:type="dcterms:W3CDTF">2024-05-24T13:59:25Z</dcterms:created>
  <dcterms:modified xsi:type="dcterms:W3CDTF">2024-10-31T16:17:32Z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0x010100AE1364EED3B10D4D9E558B83D77EB8E7</vt:lpwstr>
  </property>
</Properties>
</file>