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9"/>
  </p:notesMasterIdLst>
  <p:sldIdLst>
    <p:sldId id="276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8A03-B54E-554B-8EF9-E854BCD64EA1}" v="57" dt="2024-06-25T14:42:3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/>
    <p:restoredTop sz="94681"/>
  </p:normalViewPr>
  <p:slideViewPr>
    <p:cSldViewPr snapToGrid="0">
      <p:cViewPr varScale="1">
        <p:scale>
          <a:sx n="161" d="100"/>
          <a:sy n="161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2785607"/>
            <a:ext cx="11237921" cy="1143265"/>
          </a:xfrm>
        </p:spPr>
        <p:txBody>
          <a:bodyPr/>
          <a:lstStyle/>
          <a:p>
            <a:r>
              <a:rPr lang="en-US" sz="3600" dirty="0"/>
              <a:t>Agile Leadership:</a:t>
            </a:r>
            <a:br>
              <a:rPr lang="en-US" sz="3600" dirty="0"/>
            </a:br>
            <a:r>
              <a:rPr lang="en-US" sz="3600" dirty="0"/>
              <a:t>Transforming Business Practices Beyond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John Nemerofsky, Moderator,</a:t>
            </a:r>
          </a:p>
          <a:p>
            <a:r>
              <a:rPr lang="en-US" dirty="0"/>
              <a:t>Ryan Kaltenbaugh, Panelist</a:t>
            </a:r>
          </a:p>
          <a:p>
            <a:r>
              <a:rPr lang="en-US" dirty="0"/>
              <a:t>Lori Hudnall, Panelist</a:t>
            </a:r>
          </a:p>
          <a:p>
            <a:r>
              <a:rPr lang="en-US" dirty="0"/>
              <a:t>Alaina Meyer, Panelist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9" y="2703443"/>
            <a:ext cx="10538206" cy="2377440"/>
          </a:xfrm>
        </p:spPr>
        <p:txBody>
          <a:bodyPr/>
          <a:lstStyle/>
          <a:p>
            <a:pPr algn="ctr"/>
            <a:br>
              <a:rPr lang="en-US" sz="3600" b="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600" b="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Agile Leadership Empowers Teams To Make Decisions, Take Ownership, And Work Together Towards To Encourage Responsive Change. 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CBA7207-31EF-458A-B901-60F77E2C9A89}"/>
</file>

<file path=customXml/itemProps3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72</Words>
  <Application>Microsoft Macintosh PowerPoint</Application>
  <PresentationFormat>Widescreen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Lato</vt:lpstr>
      <vt:lpstr>Office Theme</vt:lpstr>
      <vt:lpstr>Custom Design</vt:lpstr>
      <vt:lpstr>Agile Leadership: Transforming Business Practices Beyond Technology</vt:lpstr>
      <vt:lpstr>  Agile Leadership Empowers Teams To Make Decisions, Take Ownership, And Work Together Towards To Encourage Responsive Change. 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Bernard Gollotti</cp:lastModifiedBy>
  <cp:revision>6</cp:revision>
  <dcterms:created xsi:type="dcterms:W3CDTF">2024-05-24T13:59:25Z</dcterms:created>
  <dcterms:modified xsi:type="dcterms:W3CDTF">2024-11-10T14:58:02Z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