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19"/>
  </p:notesMasterIdLst>
  <p:sldIdLst>
    <p:sldId id="276" r:id="rId6"/>
    <p:sldId id="1713" r:id="rId7"/>
    <p:sldId id="1707" r:id="rId8"/>
    <p:sldId id="1701" r:id="rId9"/>
    <p:sldId id="1702" r:id="rId10"/>
    <p:sldId id="1712" r:id="rId11"/>
    <p:sldId id="1715" r:id="rId12"/>
    <p:sldId id="1703" r:id="rId13"/>
    <p:sldId id="1704" r:id="rId14"/>
    <p:sldId id="1711" r:id="rId15"/>
    <p:sldId id="1710" r:id="rId16"/>
    <p:sldId id="1705"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A3B"/>
    <a:srgbClr val="95BACD"/>
    <a:srgbClr val="00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35AEF-F57A-471F-A900-D0594981834E}" v="19" dt="2024-11-08T18:09:33.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409" autoAdjust="0"/>
  </p:normalViewPr>
  <p:slideViewPr>
    <p:cSldViewPr snapToGrid="0">
      <p:cViewPr varScale="1">
        <p:scale>
          <a:sx n="105" d="100"/>
          <a:sy n="105" d="100"/>
        </p:scale>
        <p:origin x="92"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Willis" userId="19f665c2-b39c-4399-ad80-1d1bbd72cdaf" providerId="ADAL" clId="{3E86DC22-9A54-4A8B-AC7D-7442E3474F9A}"/>
    <pc:docChg chg="undo custSel addSld delSld modSld sldOrd">
      <pc:chgData name="Travis Willis" userId="19f665c2-b39c-4399-ad80-1d1bbd72cdaf" providerId="ADAL" clId="{3E86DC22-9A54-4A8B-AC7D-7442E3474F9A}" dt="2024-11-07T17:48:10.081" v="701" actId="22"/>
      <pc:docMkLst>
        <pc:docMk/>
      </pc:docMkLst>
      <pc:sldChg chg="modSp mod">
        <pc:chgData name="Travis Willis" userId="19f665c2-b39c-4399-ad80-1d1bbd72cdaf" providerId="ADAL" clId="{3E86DC22-9A54-4A8B-AC7D-7442E3474F9A}" dt="2024-11-06T18:34:31.595" v="63" actId="313"/>
        <pc:sldMkLst>
          <pc:docMk/>
          <pc:sldMk cId="2795873450" sldId="1703"/>
        </pc:sldMkLst>
        <pc:spChg chg="mod">
          <ac:chgData name="Travis Willis" userId="19f665c2-b39c-4399-ad80-1d1bbd72cdaf" providerId="ADAL" clId="{3E86DC22-9A54-4A8B-AC7D-7442E3474F9A}" dt="2024-11-06T18:34:31.595" v="63" actId="313"/>
          <ac:spMkLst>
            <pc:docMk/>
            <pc:sldMk cId="2795873450" sldId="1703"/>
            <ac:spMk id="9" creationId="{5EEC30A1-FF81-4B23-B01B-F65ADBC463FC}"/>
          </ac:spMkLst>
        </pc:spChg>
      </pc:sldChg>
      <pc:sldChg chg="addSp modSp">
        <pc:chgData name="Travis Willis" userId="19f665c2-b39c-4399-ad80-1d1bbd72cdaf" providerId="ADAL" clId="{3E86DC22-9A54-4A8B-AC7D-7442E3474F9A}" dt="2024-11-07T15:39:14.969" v="699"/>
        <pc:sldMkLst>
          <pc:docMk/>
          <pc:sldMk cId="1265277641" sldId="1705"/>
        </pc:sldMkLst>
        <pc:picChg chg="add mod">
          <ac:chgData name="Travis Willis" userId="19f665c2-b39c-4399-ad80-1d1bbd72cdaf" providerId="ADAL" clId="{3E86DC22-9A54-4A8B-AC7D-7442E3474F9A}" dt="2024-11-07T15:39:14.969" v="699"/>
          <ac:picMkLst>
            <pc:docMk/>
            <pc:sldMk cId="1265277641" sldId="1705"/>
            <ac:picMk id="2" creationId="{56AD5518-C5C8-A15D-AEAB-97861618ED8B}"/>
          </ac:picMkLst>
        </pc:picChg>
      </pc:sldChg>
      <pc:sldChg chg="modNotesTx">
        <pc:chgData name="Travis Willis" userId="19f665c2-b39c-4399-ad80-1d1bbd72cdaf" providerId="ADAL" clId="{3E86DC22-9A54-4A8B-AC7D-7442E3474F9A}" dt="2024-11-07T15:35:37.781" v="643"/>
        <pc:sldMkLst>
          <pc:docMk/>
          <pc:sldMk cId="2142104852" sldId="1708"/>
        </pc:sldMkLst>
      </pc:sldChg>
      <pc:sldChg chg="del">
        <pc:chgData name="Travis Willis" userId="19f665c2-b39c-4399-ad80-1d1bbd72cdaf" providerId="ADAL" clId="{3E86DC22-9A54-4A8B-AC7D-7442E3474F9A}" dt="2024-11-06T18:34:24.171" v="62" actId="2696"/>
        <pc:sldMkLst>
          <pc:docMk/>
          <pc:sldMk cId="3679658728" sldId="1709"/>
        </pc:sldMkLst>
      </pc:sldChg>
      <pc:sldChg chg="modSp add mod ord">
        <pc:chgData name="Travis Willis" userId="19f665c2-b39c-4399-ad80-1d1bbd72cdaf" providerId="ADAL" clId="{3E86DC22-9A54-4A8B-AC7D-7442E3474F9A}" dt="2024-11-07T15:38:47.210" v="698"/>
        <pc:sldMkLst>
          <pc:docMk/>
          <pc:sldMk cId="2318999607" sldId="1710"/>
        </pc:sldMkLst>
        <pc:spChg chg="mod">
          <ac:chgData name="Travis Willis" userId="19f665c2-b39c-4399-ad80-1d1bbd72cdaf" providerId="ADAL" clId="{3E86DC22-9A54-4A8B-AC7D-7442E3474F9A}" dt="2024-11-06T18:34:05.504" v="61" actId="20577"/>
          <ac:spMkLst>
            <pc:docMk/>
            <pc:sldMk cId="2318999607" sldId="1710"/>
            <ac:spMk id="9" creationId="{5EEC30A1-FF81-4B23-B01B-F65ADBC463FC}"/>
          </ac:spMkLst>
        </pc:spChg>
        <pc:spChg chg="mod">
          <ac:chgData name="Travis Willis" userId="19f665c2-b39c-4399-ad80-1d1bbd72cdaf" providerId="ADAL" clId="{3E86DC22-9A54-4A8B-AC7D-7442E3474F9A}" dt="2024-11-06T18:33:14.604" v="5" actId="207"/>
          <ac:spMkLst>
            <pc:docMk/>
            <pc:sldMk cId="2318999607" sldId="1710"/>
            <ac:spMk id="10" creationId="{0F3DB939-D275-4644-B5AB-74FA1CE1DF9F}"/>
          </ac:spMkLst>
        </pc:spChg>
      </pc:sldChg>
      <pc:sldChg chg="addSp modSp add mod">
        <pc:chgData name="Travis Willis" userId="19f665c2-b39c-4399-ad80-1d1bbd72cdaf" providerId="ADAL" clId="{3E86DC22-9A54-4A8B-AC7D-7442E3474F9A}" dt="2024-11-07T15:37:31.798" v="696" actId="20577"/>
        <pc:sldMkLst>
          <pc:docMk/>
          <pc:sldMk cId="1076728464" sldId="1711"/>
        </pc:sldMkLst>
        <pc:spChg chg="add mod">
          <ac:chgData name="Travis Willis" userId="19f665c2-b39c-4399-ad80-1d1bbd72cdaf" providerId="ADAL" clId="{3E86DC22-9A54-4A8B-AC7D-7442E3474F9A}" dt="2024-11-07T15:37:31.798" v="696" actId="20577"/>
          <ac:spMkLst>
            <pc:docMk/>
            <pc:sldMk cId="1076728464" sldId="1711"/>
            <ac:spMk id="2" creationId="{D68A153A-9431-9376-2934-A195CD3CC29A}"/>
          </ac:spMkLst>
        </pc:spChg>
        <pc:spChg chg="mod">
          <ac:chgData name="Travis Willis" userId="19f665c2-b39c-4399-ad80-1d1bbd72cdaf" providerId="ADAL" clId="{3E86DC22-9A54-4A8B-AC7D-7442E3474F9A}" dt="2024-11-07T15:21:49.718" v="121" actId="20577"/>
          <ac:spMkLst>
            <pc:docMk/>
            <pc:sldMk cId="1076728464" sldId="1711"/>
            <ac:spMk id="9" creationId="{5EEC30A1-FF81-4B23-B01B-F65ADBC463FC}"/>
          </ac:spMkLst>
        </pc:spChg>
        <pc:spChg chg="mod">
          <ac:chgData name="Travis Willis" userId="19f665c2-b39c-4399-ad80-1d1bbd72cdaf" providerId="ADAL" clId="{3E86DC22-9A54-4A8B-AC7D-7442E3474F9A}" dt="2024-11-07T15:36:57.743" v="653" actId="20577"/>
          <ac:spMkLst>
            <pc:docMk/>
            <pc:sldMk cId="1076728464" sldId="1711"/>
            <ac:spMk id="10" creationId="{0F3DB939-D275-4644-B5AB-74FA1CE1DF9F}"/>
          </ac:spMkLst>
        </pc:spChg>
      </pc:sldChg>
      <pc:sldChg chg="addSp new mod">
        <pc:chgData name="Travis Willis" userId="19f665c2-b39c-4399-ad80-1d1bbd72cdaf" providerId="ADAL" clId="{3E86DC22-9A54-4A8B-AC7D-7442E3474F9A}" dt="2024-11-07T17:48:10.081" v="701" actId="22"/>
        <pc:sldMkLst>
          <pc:docMk/>
          <pc:sldMk cId="3718206952" sldId="1712"/>
        </pc:sldMkLst>
        <pc:spChg chg="add">
          <ac:chgData name="Travis Willis" userId="19f665c2-b39c-4399-ad80-1d1bbd72cdaf" providerId="ADAL" clId="{3E86DC22-9A54-4A8B-AC7D-7442E3474F9A}" dt="2024-11-07T17:48:10.081" v="701" actId="22"/>
          <ac:spMkLst>
            <pc:docMk/>
            <pc:sldMk cId="3718206952" sldId="1712"/>
            <ac:spMk id="3" creationId="{F763EDB2-9A70-50BF-1046-0CAB23D32DA0}"/>
          </ac:spMkLst>
        </pc:spChg>
      </pc:sldChg>
    </pc:docChg>
  </pc:docChgLst>
  <pc:docChgLst>
    <pc:chgData name="Joey Yanire" userId="59efdc0e-c0b8-40fb-a31f-d040f06b69c2" providerId="ADAL" clId="{93935AEF-F57A-471F-A900-D0594981834E}"/>
    <pc:docChg chg="undo custSel addSld delSld modSld">
      <pc:chgData name="Joey Yanire" userId="59efdc0e-c0b8-40fb-a31f-d040f06b69c2" providerId="ADAL" clId="{93935AEF-F57A-471F-A900-D0594981834E}" dt="2024-11-08T18:09:41.227" v="140" actId="14861"/>
      <pc:docMkLst>
        <pc:docMk/>
      </pc:docMkLst>
      <pc:sldChg chg="addSp modSp">
        <pc:chgData name="Joey Yanire" userId="59efdc0e-c0b8-40fb-a31f-d040f06b69c2" providerId="ADAL" clId="{93935AEF-F57A-471F-A900-D0594981834E}" dt="2024-11-08T17:26:38.366" v="12"/>
        <pc:sldMkLst>
          <pc:docMk/>
          <pc:sldMk cId="2736907072" sldId="1701"/>
        </pc:sldMkLst>
        <pc:picChg chg="add mod">
          <ac:chgData name="Joey Yanire" userId="59efdc0e-c0b8-40fb-a31f-d040f06b69c2" providerId="ADAL" clId="{93935AEF-F57A-471F-A900-D0594981834E}" dt="2024-11-08T17:26:38.366" v="12"/>
          <ac:picMkLst>
            <pc:docMk/>
            <pc:sldMk cId="2736907072" sldId="1701"/>
            <ac:picMk id="2" creationId="{E6C03958-C74C-D914-8275-C458806B3018}"/>
          </ac:picMkLst>
        </pc:picChg>
      </pc:sldChg>
      <pc:sldChg chg="addSp modSp mod">
        <pc:chgData name="Joey Yanire" userId="59efdc0e-c0b8-40fb-a31f-d040f06b69c2" providerId="ADAL" clId="{93935AEF-F57A-471F-A900-D0594981834E}" dt="2024-11-08T17:54:22.113" v="46" actId="166"/>
        <pc:sldMkLst>
          <pc:docMk/>
          <pc:sldMk cId="598459743" sldId="1702"/>
        </pc:sldMkLst>
        <pc:picChg chg="ord">
          <ac:chgData name="Joey Yanire" userId="59efdc0e-c0b8-40fb-a31f-d040f06b69c2" providerId="ADAL" clId="{93935AEF-F57A-471F-A900-D0594981834E}" dt="2024-11-08T17:53:52.199" v="44" actId="166"/>
          <ac:picMkLst>
            <pc:docMk/>
            <pc:sldMk cId="598459743" sldId="1702"/>
            <ac:picMk id="2" creationId="{4EE9F9C3-0755-0E2B-82D7-884C8E5B4A16}"/>
          </ac:picMkLst>
        </pc:picChg>
        <pc:picChg chg="add mod ord">
          <ac:chgData name="Joey Yanire" userId="59efdc0e-c0b8-40fb-a31f-d040f06b69c2" providerId="ADAL" clId="{93935AEF-F57A-471F-A900-D0594981834E}" dt="2024-11-08T17:54:22.113" v="46" actId="166"/>
          <ac:picMkLst>
            <pc:docMk/>
            <pc:sldMk cId="598459743" sldId="1702"/>
            <ac:picMk id="4" creationId="{7132E67A-1AB0-BD71-4992-9E9CFB28555E}"/>
          </ac:picMkLst>
        </pc:picChg>
      </pc:sldChg>
      <pc:sldChg chg="addSp modSp mod">
        <pc:chgData name="Joey Yanire" userId="59efdc0e-c0b8-40fb-a31f-d040f06b69c2" providerId="ADAL" clId="{93935AEF-F57A-471F-A900-D0594981834E}" dt="2024-11-08T17:55:19.520" v="48" actId="207"/>
        <pc:sldMkLst>
          <pc:docMk/>
          <pc:sldMk cId="2795873450" sldId="1703"/>
        </pc:sldMkLst>
        <pc:spChg chg="mod">
          <ac:chgData name="Joey Yanire" userId="59efdc0e-c0b8-40fb-a31f-d040f06b69c2" providerId="ADAL" clId="{93935AEF-F57A-471F-A900-D0594981834E}" dt="2024-11-08T17:55:19.520" v="48" actId="207"/>
          <ac:spMkLst>
            <pc:docMk/>
            <pc:sldMk cId="2795873450" sldId="1703"/>
            <ac:spMk id="9" creationId="{5EEC30A1-FF81-4B23-B01B-F65ADBC463FC}"/>
          </ac:spMkLst>
        </pc:spChg>
        <pc:picChg chg="add mod ord">
          <ac:chgData name="Joey Yanire" userId="59efdc0e-c0b8-40fb-a31f-d040f06b69c2" providerId="ADAL" clId="{93935AEF-F57A-471F-A900-D0594981834E}" dt="2024-11-08T17:54:56.206" v="47" actId="167"/>
          <ac:picMkLst>
            <pc:docMk/>
            <pc:sldMk cId="2795873450" sldId="1703"/>
            <ac:picMk id="2" creationId="{EA631724-8912-9B70-BF72-8CF774513B62}"/>
          </ac:picMkLst>
        </pc:picChg>
      </pc:sldChg>
      <pc:sldChg chg="addSp modSp">
        <pc:chgData name="Joey Yanire" userId="59efdc0e-c0b8-40fb-a31f-d040f06b69c2" providerId="ADAL" clId="{93935AEF-F57A-471F-A900-D0594981834E}" dt="2024-11-08T17:26:18.797" v="8"/>
        <pc:sldMkLst>
          <pc:docMk/>
          <pc:sldMk cId="2518224283" sldId="1704"/>
        </pc:sldMkLst>
        <pc:picChg chg="add mod">
          <ac:chgData name="Joey Yanire" userId="59efdc0e-c0b8-40fb-a31f-d040f06b69c2" providerId="ADAL" clId="{93935AEF-F57A-471F-A900-D0594981834E}" dt="2024-11-08T17:26:18.797" v="8"/>
          <ac:picMkLst>
            <pc:docMk/>
            <pc:sldMk cId="2518224283" sldId="1704"/>
            <ac:picMk id="2" creationId="{229619AC-C726-5F09-49C1-CAA3683CA3A3}"/>
          </ac:picMkLst>
        </pc:picChg>
      </pc:sldChg>
      <pc:sldChg chg="addSp delSp mod">
        <pc:chgData name="Joey Yanire" userId="59efdc0e-c0b8-40fb-a31f-d040f06b69c2" providerId="ADAL" clId="{93935AEF-F57A-471F-A900-D0594981834E}" dt="2024-11-08T17:25:51.922" v="5" actId="478"/>
        <pc:sldMkLst>
          <pc:docMk/>
          <pc:sldMk cId="1265277641" sldId="1705"/>
        </pc:sldMkLst>
        <pc:picChg chg="add del">
          <ac:chgData name="Joey Yanire" userId="59efdc0e-c0b8-40fb-a31f-d040f06b69c2" providerId="ADAL" clId="{93935AEF-F57A-471F-A900-D0594981834E}" dt="2024-11-08T17:25:51.922" v="5" actId="478"/>
          <ac:picMkLst>
            <pc:docMk/>
            <pc:sldMk cId="1265277641" sldId="1705"/>
            <ac:picMk id="2" creationId="{56AD5518-C5C8-A15D-AEAB-97861618ED8B}"/>
          </ac:picMkLst>
        </pc:picChg>
      </pc:sldChg>
      <pc:sldChg chg="addSp modSp">
        <pc:chgData name="Joey Yanire" userId="59efdc0e-c0b8-40fb-a31f-d040f06b69c2" providerId="ADAL" clId="{93935AEF-F57A-471F-A900-D0594981834E}" dt="2024-11-08T17:26:42.726" v="13"/>
        <pc:sldMkLst>
          <pc:docMk/>
          <pc:sldMk cId="1663836871" sldId="1707"/>
        </pc:sldMkLst>
        <pc:picChg chg="add mod">
          <ac:chgData name="Joey Yanire" userId="59efdc0e-c0b8-40fb-a31f-d040f06b69c2" providerId="ADAL" clId="{93935AEF-F57A-471F-A900-D0594981834E}" dt="2024-11-08T17:26:42.726" v="13"/>
          <ac:picMkLst>
            <pc:docMk/>
            <pc:sldMk cId="1663836871" sldId="1707"/>
            <ac:picMk id="16" creationId="{4D46879A-2AB9-D939-9A8B-CE1264FBF4A9}"/>
          </ac:picMkLst>
        </pc:picChg>
      </pc:sldChg>
      <pc:sldChg chg="del">
        <pc:chgData name="Joey Yanire" userId="59efdc0e-c0b8-40fb-a31f-d040f06b69c2" providerId="ADAL" clId="{93935AEF-F57A-471F-A900-D0594981834E}" dt="2024-11-08T17:25:30.451" v="3" actId="47"/>
        <pc:sldMkLst>
          <pc:docMk/>
          <pc:sldMk cId="2142104852" sldId="1708"/>
        </pc:sldMkLst>
      </pc:sldChg>
      <pc:sldChg chg="addSp modSp">
        <pc:chgData name="Joey Yanire" userId="59efdc0e-c0b8-40fb-a31f-d040f06b69c2" providerId="ADAL" clId="{93935AEF-F57A-471F-A900-D0594981834E}" dt="2024-11-08T17:26:00.754" v="6"/>
        <pc:sldMkLst>
          <pc:docMk/>
          <pc:sldMk cId="2318999607" sldId="1710"/>
        </pc:sldMkLst>
        <pc:picChg chg="add mod">
          <ac:chgData name="Joey Yanire" userId="59efdc0e-c0b8-40fb-a31f-d040f06b69c2" providerId="ADAL" clId="{93935AEF-F57A-471F-A900-D0594981834E}" dt="2024-11-08T17:26:00.754" v="6"/>
          <ac:picMkLst>
            <pc:docMk/>
            <pc:sldMk cId="2318999607" sldId="1710"/>
            <ac:picMk id="2" creationId="{21415E41-14D3-8C7A-4827-E9BFB5C09848}"/>
          </ac:picMkLst>
        </pc:picChg>
      </pc:sldChg>
      <pc:sldChg chg="addSp modSp">
        <pc:chgData name="Joey Yanire" userId="59efdc0e-c0b8-40fb-a31f-d040f06b69c2" providerId="ADAL" clId="{93935AEF-F57A-471F-A900-D0594981834E}" dt="2024-11-08T17:26:15.051" v="7"/>
        <pc:sldMkLst>
          <pc:docMk/>
          <pc:sldMk cId="1076728464" sldId="1711"/>
        </pc:sldMkLst>
        <pc:picChg chg="add mod">
          <ac:chgData name="Joey Yanire" userId="59efdc0e-c0b8-40fb-a31f-d040f06b69c2" providerId="ADAL" clId="{93935AEF-F57A-471F-A900-D0594981834E}" dt="2024-11-08T17:26:15.051" v="7"/>
          <ac:picMkLst>
            <pc:docMk/>
            <pc:sldMk cId="1076728464" sldId="1711"/>
            <ac:picMk id="3" creationId="{2DA4AFE7-8C47-AA4F-E250-40BE5A1B72BD}"/>
          </ac:picMkLst>
        </pc:picChg>
      </pc:sldChg>
      <pc:sldChg chg="addSp delSp modSp add del mod modShow">
        <pc:chgData name="Joey Yanire" userId="59efdc0e-c0b8-40fb-a31f-d040f06b69c2" providerId="ADAL" clId="{93935AEF-F57A-471F-A900-D0594981834E}" dt="2024-11-08T17:59:31.038" v="114" actId="729"/>
        <pc:sldMkLst>
          <pc:docMk/>
          <pc:sldMk cId="3718206952" sldId="1712"/>
        </pc:sldMkLst>
        <pc:picChg chg="add mod ord">
          <ac:chgData name="Joey Yanire" userId="59efdc0e-c0b8-40fb-a31f-d040f06b69c2" providerId="ADAL" clId="{93935AEF-F57A-471F-A900-D0594981834E}" dt="2024-11-08T17:48:44.002" v="15" actId="167"/>
          <ac:picMkLst>
            <pc:docMk/>
            <pc:sldMk cId="3718206952" sldId="1712"/>
            <ac:picMk id="2" creationId="{8D32BC32-C788-56DD-6CAF-A7E1A758FF94}"/>
          </ac:picMkLst>
        </pc:picChg>
        <pc:picChg chg="add del mod">
          <ac:chgData name="Joey Yanire" userId="59efdc0e-c0b8-40fb-a31f-d040f06b69c2" providerId="ADAL" clId="{93935AEF-F57A-471F-A900-D0594981834E}" dt="2024-11-08T17:50:49.282" v="23" actId="478"/>
          <ac:picMkLst>
            <pc:docMk/>
            <pc:sldMk cId="3718206952" sldId="1712"/>
            <ac:picMk id="5" creationId="{E06D5E2A-F842-A743-7C27-DAE5214D8B27}"/>
          </ac:picMkLst>
        </pc:picChg>
      </pc:sldChg>
      <pc:sldChg chg="addSp delSp modSp new mod">
        <pc:chgData name="Joey Yanire" userId="59efdc0e-c0b8-40fb-a31f-d040f06b69c2" providerId="ADAL" clId="{93935AEF-F57A-471F-A900-D0594981834E}" dt="2024-11-08T17:26:46.170" v="14"/>
        <pc:sldMkLst>
          <pc:docMk/>
          <pc:sldMk cId="1042590144" sldId="1713"/>
        </pc:sldMkLst>
        <pc:spChg chg="add mod">
          <ac:chgData name="Joey Yanire" userId="59efdc0e-c0b8-40fb-a31f-d040f06b69c2" providerId="ADAL" clId="{93935AEF-F57A-471F-A900-D0594981834E}" dt="2024-11-08T17:25:21.742" v="1"/>
          <ac:spMkLst>
            <pc:docMk/>
            <pc:sldMk cId="1042590144" sldId="1713"/>
            <ac:spMk id="4" creationId="{3B62C1DA-6377-3FFD-8270-C8F73FB5F312}"/>
          </ac:spMkLst>
        </pc:spChg>
        <pc:spChg chg="add mod">
          <ac:chgData name="Joey Yanire" userId="59efdc0e-c0b8-40fb-a31f-d040f06b69c2" providerId="ADAL" clId="{93935AEF-F57A-471F-A900-D0594981834E}" dt="2024-11-08T17:25:21.742" v="1"/>
          <ac:spMkLst>
            <pc:docMk/>
            <pc:sldMk cId="1042590144" sldId="1713"/>
            <ac:spMk id="5" creationId="{002ABF5D-84F8-529E-8E12-06240CF13E41}"/>
          </ac:spMkLst>
        </pc:spChg>
        <pc:picChg chg="add del mod">
          <ac:chgData name="Joey Yanire" userId="59efdc0e-c0b8-40fb-a31f-d040f06b69c2" providerId="ADAL" clId="{93935AEF-F57A-471F-A900-D0594981834E}" dt="2024-11-08T17:25:26.969" v="2" actId="478"/>
          <ac:picMkLst>
            <pc:docMk/>
            <pc:sldMk cId="1042590144" sldId="1713"/>
            <ac:picMk id="2" creationId="{11E53B72-11DD-46F4-9B2B-0DED9E0330A5}"/>
          </ac:picMkLst>
        </pc:picChg>
        <pc:picChg chg="add mod">
          <ac:chgData name="Joey Yanire" userId="59efdc0e-c0b8-40fb-a31f-d040f06b69c2" providerId="ADAL" clId="{93935AEF-F57A-471F-A900-D0594981834E}" dt="2024-11-08T17:26:46.170" v="14"/>
          <ac:picMkLst>
            <pc:docMk/>
            <pc:sldMk cId="1042590144" sldId="1713"/>
            <ac:picMk id="6" creationId="{C7B85F49-5EA7-9A2F-A1B4-DC5B240717D5}"/>
          </ac:picMkLst>
        </pc:picChg>
        <pc:cxnChg chg="add mod">
          <ac:chgData name="Joey Yanire" userId="59efdc0e-c0b8-40fb-a31f-d040f06b69c2" providerId="ADAL" clId="{93935AEF-F57A-471F-A900-D0594981834E}" dt="2024-11-08T17:25:21.742" v="1"/>
          <ac:cxnSpMkLst>
            <pc:docMk/>
            <pc:sldMk cId="1042590144" sldId="1713"/>
            <ac:cxnSpMk id="3" creationId="{BD89A2B7-01AE-C12F-AB1A-E440778DC8B9}"/>
          </ac:cxnSpMkLst>
        </pc:cxnChg>
      </pc:sldChg>
      <pc:sldChg chg="addSp delSp modSp new del mod setBg">
        <pc:chgData name="Joey Yanire" userId="59efdc0e-c0b8-40fb-a31f-d040f06b69c2" providerId="ADAL" clId="{93935AEF-F57A-471F-A900-D0594981834E}" dt="2024-11-08T17:58:54.614" v="68" actId="47"/>
        <pc:sldMkLst>
          <pc:docMk/>
          <pc:sldMk cId="1843340319" sldId="1714"/>
        </pc:sldMkLst>
        <pc:spChg chg="add del">
          <ac:chgData name="Joey Yanire" userId="59efdc0e-c0b8-40fb-a31f-d040f06b69c2" providerId="ADAL" clId="{93935AEF-F57A-471F-A900-D0594981834E}" dt="2024-11-08T17:50:29.515" v="21" actId="22"/>
          <ac:spMkLst>
            <pc:docMk/>
            <pc:sldMk cId="1843340319" sldId="1714"/>
            <ac:spMk id="3" creationId="{13B433D9-83B3-2EF6-1D06-2961643B2542}"/>
          </ac:spMkLst>
        </pc:spChg>
        <pc:spChg chg="add del">
          <ac:chgData name="Joey Yanire" userId="59efdc0e-c0b8-40fb-a31f-d040f06b69c2" providerId="ADAL" clId="{93935AEF-F57A-471F-A900-D0594981834E}" dt="2024-11-08T17:51:36.154" v="28" actId="26606"/>
          <ac:spMkLst>
            <pc:docMk/>
            <pc:sldMk cId="1843340319" sldId="1714"/>
            <ac:spMk id="11" creationId="{7AA67C3D-6D28-4C64-81F8-295FC9396EB6}"/>
          </ac:spMkLst>
        </pc:spChg>
        <pc:spChg chg="add del">
          <ac:chgData name="Joey Yanire" userId="59efdc0e-c0b8-40fb-a31f-d040f06b69c2" providerId="ADAL" clId="{93935AEF-F57A-471F-A900-D0594981834E}" dt="2024-11-08T17:51:36.154" v="28" actId="26606"/>
          <ac:spMkLst>
            <pc:docMk/>
            <pc:sldMk cId="1843340319" sldId="1714"/>
            <ac:spMk id="13" creationId="{8DBEAE55-3EA1-41D7-A212-5F7D8986C1F2}"/>
          </ac:spMkLst>
        </pc:spChg>
        <pc:spChg chg="add del">
          <ac:chgData name="Joey Yanire" userId="59efdc0e-c0b8-40fb-a31f-d040f06b69c2" providerId="ADAL" clId="{93935AEF-F57A-471F-A900-D0594981834E}" dt="2024-11-08T17:51:36.154" v="28" actId="26606"/>
          <ac:spMkLst>
            <pc:docMk/>
            <pc:sldMk cId="1843340319" sldId="1714"/>
            <ac:spMk id="15" creationId="{CFC5F0E7-644F-4101-BE72-12825CF537E7}"/>
          </ac:spMkLst>
        </pc:spChg>
        <pc:spChg chg="add del">
          <ac:chgData name="Joey Yanire" userId="59efdc0e-c0b8-40fb-a31f-d040f06b69c2" providerId="ADAL" clId="{93935AEF-F57A-471F-A900-D0594981834E}" dt="2024-11-08T17:51:36.154" v="28" actId="26606"/>
          <ac:spMkLst>
            <pc:docMk/>
            <pc:sldMk cId="1843340319" sldId="1714"/>
            <ac:spMk id="17" creationId="{74283919-7E00-4FC2-BFC9-3F56E58808F7}"/>
          </ac:spMkLst>
        </pc:spChg>
        <pc:spChg chg="add del">
          <ac:chgData name="Joey Yanire" userId="59efdc0e-c0b8-40fb-a31f-d040f06b69c2" providerId="ADAL" clId="{93935AEF-F57A-471F-A900-D0594981834E}" dt="2024-11-08T17:51:36.154" v="28" actId="26606"/>
          <ac:spMkLst>
            <pc:docMk/>
            <pc:sldMk cId="1843340319" sldId="1714"/>
            <ac:spMk id="19" creationId="{2217FF4A-5EDF-43B7-90EE-BDD9F1E9EAC2}"/>
          </ac:spMkLst>
        </pc:spChg>
        <pc:picChg chg="add mod ord">
          <ac:chgData name="Joey Yanire" userId="59efdc0e-c0b8-40fb-a31f-d040f06b69c2" providerId="ADAL" clId="{93935AEF-F57A-471F-A900-D0594981834E}" dt="2024-11-08T17:51:36.154" v="28" actId="26606"/>
          <ac:picMkLst>
            <pc:docMk/>
            <pc:sldMk cId="1843340319" sldId="1714"/>
            <ac:picMk id="5" creationId="{33A66749-330A-1CD8-4E09-6B334904B372}"/>
          </ac:picMkLst>
        </pc:picChg>
        <pc:picChg chg="add del mod ord">
          <ac:chgData name="Joey Yanire" userId="59efdc0e-c0b8-40fb-a31f-d040f06b69c2" providerId="ADAL" clId="{93935AEF-F57A-471F-A900-D0594981834E}" dt="2024-11-08T17:52:01.268" v="29" actId="478"/>
          <ac:picMkLst>
            <pc:docMk/>
            <pc:sldMk cId="1843340319" sldId="1714"/>
            <ac:picMk id="6" creationId="{3C027F30-504B-21E8-3B17-A3E2C8C43E5D}"/>
          </ac:picMkLst>
        </pc:picChg>
      </pc:sldChg>
      <pc:sldChg chg="new del">
        <pc:chgData name="Joey Yanire" userId="59efdc0e-c0b8-40fb-a31f-d040f06b69c2" providerId="ADAL" clId="{93935AEF-F57A-471F-A900-D0594981834E}" dt="2024-11-08T17:52:17.105" v="31" actId="47"/>
        <pc:sldMkLst>
          <pc:docMk/>
          <pc:sldMk cId="802794536" sldId="1715"/>
        </pc:sldMkLst>
      </pc:sldChg>
      <pc:sldChg chg="addSp delSp modSp mod">
        <pc:chgData name="Joey Yanire" userId="59efdc0e-c0b8-40fb-a31f-d040f06b69c2" providerId="ADAL" clId="{93935AEF-F57A-471F-A900-D0594981834E}" dt="2024-11-08T18:09:41.227" v="140" actId="14861"/>
        <pc:sldMkLst>
          <pc:docMk/>
          <pc:sldMk cId="3850664551" sldId="1715"/>
        </pc:sldMkLst>
        <pc:spChg chg="del">
          <ac:chgData name="Joey Yanire" userId="59efdc0e-c0b8-40fb-a31f-d040f06b69c2" providerId="ADAL" clId="{93935AEF-F57A-471F-A900-D0594981834E}" dt="2024-11-08T17:53:08.803" v="35" actId="478"/>
          <ac:spMkLst>
            <pc:docMk/>
            <pc:sldMk cId="3850664551" sldId="1715"/>
            <ac:spMk id="3" creationId="{A2E17CE8-7BB9-8CD4-0AB4-F9F9527D2451}"/>
          </ac:spMkLst>
        </pc:spChg>
        <pc:spChg chg="mod">
          <ac:chgData name="Joey Yanire" userId="59efdc0e-c0b8-40fb-a31f-d040f06b69c2" providerId="ADAL" clId="{93935AEF-F57A-471F-A900-D0594981834E}" dt="2024-11-08T17:56:17.458" v="56" actId="14100"/>
          <ac:spMkLst>
            <pc:docMk/>
            <pc:sldMk cId="3850664551" sldId="1715"/>
            <ac:spMk id="9" creationId="{5EEC30A1-FF81-4B23-B01B-F65ADBC463FC}"/>
          </ac:spMkLst>
        </pc:spChg>
        <pc:spChg chg="del">
          <ac:chgData name="Joey Yanire" userId="59efdc0e-c0b8-40fb-a31f-d040f06b69c2" providerId="ADAL" clId="{93935AEF-F57A-471F-A900-D0594981834E}" dt="2024-11-08T17:53:08.803" v="35" actId="478"/>
          <ac:spMkLst>
            <pc:docMk/>
            <pc:sldMk cId="3850664551" sldId="1715"/>
            <ac:spMk id="19" creationId="{C012DB75-50D5-D7A5-DAB6-C07210C8FB41}"/>
          </ac:spMkLst>
        </pc:spChg>
        <pc:picChg chg="del">
          <ac:chgData name="Joey Yanire" userId="59efdc0e-c0b8-40fb-a31f-d040f06b69c2" providerId="ADAL" clId="{93935AEF-F57A-471F-A900-D0594981834E}" dt="2024-11-08T17:52:49.825" v="33" actId="478"/>
          <ac:picMkLst>
            <pc:docMk/>
            <pc:sldMk cId="3850664551" sldId="1715"/>
            <ac:picMk id="2" creationId="{4EE9F9C3-0755-0E2B-82D7-884C8E5B4A16}"/>
          </ac:picMkLst>
        </pc:picChg>
        <pc:picChg chg="add del ord">
          <ac:chgData name="Joey Yanire" userId="59efdc0e-c0b8-40fb-a31f-d040f06b69c2" providerId="ADAL" clId="{93935AEF-F57A-471F-A900-D0594981834E}" dt="2024-11-08T17:57:42.495" v="61" actId="478"/>
          <ac:picMkLst>
            <pc:docMk/>
            <pc:sldMk cId="3850664551" sldId="1715"/>
            <ac:picMk id="4" creationId="{7132E67A-1AB0-BD71-4992-9E9CFB28555E}"/>
          </ac:picMkLst>
        </pc:picChg>
        <pc:picChg chg="add del mod">
          <ac:chgData name="Joey Yanire" userId="59efdc0e-c0b8-40fb-a31f-d040f06b69c2" providerId="ADAL" clId="{93935AEF-F57A-471F-A900-D0594981834E}" dt="2024-11-08T17:58:16.771" v="66" actId="478"/>
          <ac:picMkLst>
            <pc:docMk/>
            <pc:sldMk cId="3850664551" sldId="1715"/>
            <ac:picMk id="20" creationId="{CFB7D83A-875F-FA63-B59B-06BF141CDFCA}"/>
          </ac:picMkLst>
        </pc:picChg>
        <pc:picChg chg="add mod">
          <ac:chgData name="Joey Yanire" userId="59efdc0e-c0b8-40fb-a31f-d040f06b69c2" providerId="ADAL" clId="{93935AEF-F57A-471F-A900-D0594981834E}" dt="2024-11-08T18:09:41.227" v="140" actId="14861"/>
          <ac:picMkLst>
            <pc:docMk/>
            <pc:sldMk cId="3850664551" sldId="1715"/>
            <ac:picMk id="22" creationId="{2BB67CDA-6519-2D29-C8DC-22D75C728C8E}"/>
          </ac:picMkLst>
        </pc:picChg>
        <pc:picChg chg="add del mod">
          <ac:chgData name="Joey Yanire" userId="59efdc0e-c0b8-40fb-a31f-d040f06b69c2" providerId="ADAL" clId="{93935AEF-F57A-471F-A900-D0594981834E}" dt="2024-11-08T17:57:44.344" v="62" actId="478"/>
          <ac:picMkLst>
            <pc:docMk/>
            <pc:sldMk cId="3850664551" sldId="1715"/>
            <ac:picMk id="1026" creationId="{13C9EF8C-DAB1-0C4F-502F-89694622BF02}"/>
          </ac:picMkLst>
        </pc:picChg>
        <pc:cxnChg chg="del">
          <ac:chgData name="Joey Yanire" userId="59efdc0e-c0b8-40fb-a31f-d040f06b69c2" providerId="ADAL" clId="{93935AEF-F57A-471F-A900-D0594981834E}" dt="2024-11-08T17:53:08.803" v="35" actId="478"/>
          <ac:cxnSpMkLst>
            <pc:docMk/>
            <pc:sldMk cId="3850664551" sldId="1715"/>
            <ac:cxnSpMk id="5" creationId="{7869C0B3-95FC-F51E-5B84-5640447729E6}"/>
          </ac:cxnSpMkLst>
        </pc:cxnChg>
        <pc:cxnChg chg="del">
          <ac:chgData name="Joey Yanire" userId="59efdc0e-c0b8-40fb-a31f-d040f06b69c2" providerId="ADAL" clId="{93935AEF-F57A-471F-A900-D0594981834E}" dt="2024-11-08T17:53:08.803" v="35" actId="478"/>
          <ac:cxnSpMkLst>
            <pc:docMk/>
            <pc:sldMk cId="3850664551" sldId="1715"/>
            <ac:cxnSpMk id="6" creationId="{71C810B9-7308-F695-AA35-5806E6F066A5}"/>
          </ac:cxnSpMkLst>
        </pc:cxnChg>
        <pc:cxnChg chg="del">
          <ac:chgData name="Joey Yanire" userId="59efdc0e-c0b8-40fb-a31f-d040f06b69c2" providerId="ADAL" clId="{93935AEF-F57A-471F-A900-D0594981834E}" dt="2024-11-08T17:53:08.803" v="35" actId="478"/>
          <ac:cxnSpMkLst>
            <pc:docMk/>
            <pc:sldMk cId="3850664551" sldId="1715"/>
            <ac:cxnSpMk id="7" creationId="{FD1D904D-C002-4FBF-5E9F-3EE54F4487EE}"/>
          </ac:cxnSpMkLst>
        </pc:cxnChg>
        <pc:cxnChg chg="del">
          <ac:chgData name="Joey Yanire" userId="59efdc0e-c0b8-40fb-a31f-d040f06b69c2" providerId="ADAL" clId="{93935AEF-F57A-471F-A900-D0594981834E}" dt="2024-11-08T17:53:08.803" v="35" actId="478"/>
          <ac:cxnSpMkLst>
            <pc:docMk/>
            <pc:sldMk cId="3850664551" sldId="1715"/>
            <ac:cxnSpMk id="11" creationId="{76F0CFE2-B4B4-4843-D46B-D59501E94764}"/>
          </ac:cxnSpMkLst>
        </pc:cxnChg>
        <pc:cxnChg chg="del">
          <ac:chgData name="Joey Yanire" userId="59efdc0e-c0b8-40fb-a31f-d040f06b69c2" providerId="ADAL" clId="{93935AEF-F57A-471F-A900-D0594981834E}" dt="2024-11-08T17:53:08.803" v="35" actId="478"/>
          <ac:cxnSpMkLst>
            <pc:docMk/>
            <pc:sldMk cId="3850664551" sldId="1715"/>
            <ac:cxnSpMk id="12" creationId="{1794C988-7428-0252-05DE-E299A9228028}"/>
          </ac:cxnSpMkLst>
        </pc:cxnChg>
        <pc:cxnChg chg="del">
          <ac:chgData name="Joey Yanire" userId="59efdc0e-c0b8-40fb-a31f-d040f06b69c2" providerId="ADAL" clId="{93935AEF-F57A-471F-A900-D0594981834E}" dt="2024-11-08T17:52:57.058" v="34" actId="478"/>
          <ac:cxnSpMkLst>
            <pc:docMk/>
            <pc:sldMk cId="3850664551" sldId="1715"/>
            <ac:cxnSpMk id="13" creationId="{6FA4170D-FB3D-703D-C5EB-413F8B954A88}"/>
          </ac:cxnSpMkLst>
        </pc:cxnChg>
        <pc:cxnChg chg="del">
          <ac:chgData name="Joey Yanire" userId="59efdc0e-c0b8-40fb-a31f-d040f06b69c2" providerId="ADAL" clId="{93935AEF-F57A-471F-A900-D0594981834E}" dt="2024-11-08T17:53:08.803" v="35" actId="478"/>
          <ac:cxnSpMkLst>
            <pc:docMk/>
            <pc:sldMk cId="3850664551" sldId="1715"/>
            <ac:cxnSpMk id="14" creationId="{EDED7656-FA15-F036-C66B-8C87CD96E204}"/>
          </ac:cxnSpMkLst>
        </pc:cxnChg>
        <pc:cxnChg chg="del">
          <ac:chgData name="Joey Yanire" userId="59efdc0e-c0b8-40fb-a31f-d040f06b69c2" providerId="ADAL" clId="{93935AEF-F57A-471F-A900-D0594981834E}" dt="2024-11-08T17:53:08.803" v="35" actId="478"/>
          <ac:cxnSpMkLst>
            <pc:docMk/>
            <pc:sldMk cId="3850664551" sldId="1715"/>
            <ac:cxnSpMk id="15" creationId="{3D56EDB2-EF95-7AED-4903-567E4D66F4D2}"/>
          </ac:cxnSpMkLst>
        </pc:cxnChg>
        <pc:cxnChg chg="del">
          <ac:chgData name="Joey Yanire" userId="59efdc0e-c0b8-40fb-a31f-d040f06b69c2" providerId="ADAL" clId="{93935AEF-F57A-471F-A900-D0594981834E}" dt="2024-11-08T17:53:08.803" v="35" actId="478"/>
          <ac:cxnSpMkLst>
            <pc:docMk/>
            <pc:sldMk cId="3850664551" sldId="1715"/>
            <ac:cxnSpMk id="16" creationId="{328D9090-E3F2-3F58-08F3-13F69C729649}"/>
          </ac:cxnSpMkLst>
        </pc:cxnChg>
        <pc:cxnChg chg="del">
          <ac:chgData name="Joey Yanire" userId="59efdc0e-c0b8-40fb-a31f-d040f06b69c2" providerId="ADAL" clId="{93935AEF-F57A-471F-A900-D0594981834E}" dt="2024-11-08T17:53:08.803" v="35" actId="478"/>
          <ac:cxnSpMkLst>
            <pc:docMk/>
            <pc:sldMk cId="3850664551" sldId="1715"/>
            <ac:cxnSpMk id="17" creationId="{EAA788F7-666A-0AC3-FCCB-D3B91A290A4B}"/>
          </ac:cxnSpMkLst>
        </pc:cxnChg>
        <pc:cxnChg chg="del">
          <ac:chgData name="Joey Yanire" userId="59efdc0e-c0b8-40fb-a31f-d040f06b69c2" providerId="ADAL" clId="{93935AEF-F57A-471F-A900-D0594981834E}" dt="2024-11-08T17:53:08.803" v="35" actId="478"/>
          <ac:cxnSpMkLst>
            <pc:docMk/>
            <pc:sldMk cId="3850664551" sldId="1715"/>
            <ac:cxnSpMk id="18" creationId="{A182F9A3-8A46-5992-CF4F-B85139C0E08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27754-7982-FB40-8AF5-0CF6C2E3025B}" type="datetimeFigureOut">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FE9A9-1DB0-B64D-883C-974DBCF9C202}" type="slidenum">
              <a:t>‹#›</a:t>
            </a:fld>
            <a:endParaRPr lang="en-US"/>
          </a:p>
        </p:txBody>
      </p:sp>
    </p:spTree>
    <p:extLst>
      <p:ext uri="{BB962C8B-B14F-4D97-AF65-F5344CB8AC3E}">
        <p14:creationId xmlns:p14="http://schemas.microsoft.com/office/powerpoint/2010/main" val="252829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FE9A9-1DB0-B64D-883C-974DBCF9C202}" type="slidenum">
              <a:rPr lang="en-US" smtClean="0"/>
              <a:t>6</a:t>
            </a:fld>
            <a:endParaRPr lang="en-US"/>
          </a:p>
        </p:txBody>
      </p:sp>
    </p:spTree>
    <p:extLst>
      <p:ext uri="{BB962C8B-B14F-4D97-AF65-F5344CB8AC3E}">
        <p14:creationId xmlns:p14="http://schemas.microsoft.com/office/powerpoint/2010/main" val="342118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FE9A9-1DB0-B64D-883C-974DBCF9C202}" type="slidenum">
              <a:rPr lang="en-US" smtClean="0"/>
              <a:t>13</a:t>
            </a:fld>
            <a:endParaRPr lang="en-US"/>
          </a:p>
        </p:txBody>
      </p:sp>
    </p:spTree>
    <p:extLst>
      <p:ext uri="{BB962C8B-B14F-4D97-AF65-F5344CB8AC3E}">
        <p14:creationId xmlns:p14="http://schemas.microsoft.com/office/powerpoint/2010/main" val="3174638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9084-3A07-6438-DAEB-508B4761EB8A}"/>
              </a:ext>
            </a:extLst>
          </p:cNvPr>
          <p:cNvSpPr>
            <a:spLocks noGrp="1"/>
          </p:cNvSpPr>
          <p:nvPr>
            <p:ph type="ctrTitle"/>
          </p:nvPr>
        </p:nvSpPr>
        <p:spPr>
          <a:xfrm>
            <a:off x="1227437" y="2679314"/>
            <a:ext cx="9337589" cy="1655762"/>
          </a:xfrm>
        </p:spPr>
        <p:txBody>
          <a:bodyPr anchor="b"/>
          <a:lstStyle>
            <a:lvl1pPr algn="l">
              <a:defRPr sz="60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BDA425B9-1B88-5289-419D-E0E8AA7CB1FE}"/>
              </a:ext>
            </a:extLst>
          </p:cNvPr>
          <p:cNvSpPr>
            <a:spLocks noGrp="1"/>
          </p:cNvSpPr>
          <p:nvPr>
            <p:ph type="subTitle" idx="1"/>
          </p:nvPr>
        </p:nvSpPr>
        <p:spPr>
          <a:xfrm>
            <a:off x="1227437" y="4528794"/>
            <a:ext cx="5729417" cy="137773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5529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2A3C71-76C7-9CA5-966F-DBD21A55FAFE}"/>
              </a:ext>
            </a:extLst>
          </p:cNvPr>
          <p:cNvSpPr>
            <a:spLocks noGrp="1"/>
          </p:cNvSpPr>
          <p:nvPr>
            <p:ph type="ctrTitle"/>
          </p:nvPr>
        </p:nvSpPr>
        <p:spPr>
          <a:xfrm>
            <a:off x="733167" y="2580460"/>
            <a:ext cx="5729417" cy="1655762"/>
          </a:xfrm>
        </p:spPr>
        <p:txBody>
          <a:bodyPr anchor="b"/>
          <a:lstStyle>
            <a:lvl1pPr algn="l">
              <a:defRPr sz="4800" b="1">
                <a:solidFill>
                  <a:schemeClr val="accent1"/>
                </a:solidFill>
              </a:defRPr>
            </a:lvl1pPr>
          </a:lstStyle>
          <a:p>
            <a:r>
              <a:rPr lang="en-US"/>
              <a:t>Click to edit Master title style</a:t>
            </a:r>
          </a:p>
        </p:txBody>
      </p:sp>
      <p:sp>
        <p:nvSpPr>
          <p:cNvPr id="8" name="Subtitle 2">
            <a:extLst>
              <a:ext uri="{FF2B5EF4-FFF2-40B4-BE49-F238E27FC236}">
                <a16:creationId xmlns:a16="http://schemas.microsoft.com/office/drawing/2014/main" id="{57F2137E-466A-DCF0-D052-E7A37A19ECEC}"/>
              </a:ext>
            </a:extLst>
          </p:cNvPr>
          <p:cNvSpPr>
            <a:spLocks noGrp="1"/>
          </p:cNvSpPr>
          <p:nvPr>
            <p:ph type="subTitle" idx="1"/>
          </p:nvPr>
        </p:nvSpPr>
        <p:spPr>
          <a:xfrm>
            <a:off x="733167" y="4429940"/>
            <a:ext cx="5729417" cy="13777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141255E4-60A0-9388-2DBE-E6EE12C073F9}"/>
              </a:ext>
            </a:extLst>
          </p:cNvPr>
          <p:cNvSpPr>
            <a:spLocks noGrp="1"/>
          </p:cNvSpPr>
          <p:nvPr>
            <p:ph type="pic" sz="quarter" idx="10"/>
          </p:nvPr>
        </p:nvSpPr>
        <p:spPr>
          <a:xfrm>
            <a:off x="7498080" y="-627016"/>
            <a:ext cx="7735828" cy="8151222"/>
          </a:xfrm>
          <a:prstGeom prst="ellipse">
            <a:avLst/>
          </a:prstGeom>
        </p:spPr>
        <p:txBody>
          <a:bodyPr/>
          <a:lstStyle/>
          <a:p>
            <a:endParaRPr lang="en-US"/>
          </a:p>
        </p:txBody>
      </p:sp>
    </p:spTree>
    <p:extLst>
      <p:ext uri="{BB962C8B-B14F-4D97-AF65-F5344CB8AC3E}">
        <p14:creationId xmlns:p14="http://schemas.microsoft.com/office/powerpoint/2010/main" val="178620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872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806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3">
            <a:extLst>
              <a:ext uri="{FF2B5EF4-FFF2-40B4-BE49-F238E27FC236}">
                <a16:creationId xmlns:a16="http://schemas.microsoft.com/office/drawing/2014/main" id="{8A4C8204-7259-5E26-7593-ED411EE9DD14}"/>
              </a:ext>
            </a:extLst>
          </p:cNvPr>
          <p:cNvSpPr>
            <a:spLocks noGrp="1"/>
          </p:cNvSpPr>
          <p:nvPr>
            <p:ph type="pic" sz="quarter" idx="12"/>
          </p:nvPr>
        </p:nvSpPr>
        <p:spPr>
          <a:xfrm>
            <a:off x="8361262" y="1733738"/>
            <a:ext cx="3371584" cy="3390523"/>
          </a:xfrm>
          <a:prstGeom prst="ellipse">
            <a:avLst/>
          </a:prstGeom>
          <a:ln w="76200">
            <a:solidFill>
              <a:schemeClr val="accent4"/>
            </a:solidFill>
          </a:ln>
        </p:spPr>
        <p:txBody>
          <a:bodyPr/>
          <a:lstStyle/>
          <a:p>
            <a:endParaRPr lang="en-US" dirty="0"/>
          </a:p>
        </p:txBody>
      </p:sp>
    </p:spTree>
    <p:extLst>
      <p:ext uri="{BB962C8B-B14F-4D97-AF65-F5344CB8AC3E}">
        <p14:creationId xmlns:p14="http://schemas.microsoft.com/office/powerpoint/2010/main" val="232943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8339F-37CD-021A-9484-2C6E52C12B36}"/>
              </a:ext>
            </a:extLst>
          </p:cNvPr>
          <p:cNvSpPr>
            <a:spLocks noGrp="1"/>
          </p:cNvSpPr>
          <p:nvPr>
            <p:ph type="title"/>
          </p:nvPr>
        </p:nvSpPr>
        <p:spPr>
          <a:xfrm>
            <a:off x="696987" y="2785607"/>
            <a:ext cx="7200800" cy="1143265"/>
          </a:xfrm>
        </p:spPr>
        <p:txBody>
          <a:bodyPr anchor="b">
            <a:noAutofit/>
          </a:bodyPr>
          <a:lstStyle>
            <a:lvl1pPr algn="l">
              <a:defRPr sz="4000">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A347E1A-2D94-EAAB-56D1-4E7FDB3DECCD}"/>
              </a:ext>
            </a:extLst>
          </p:cNvPr>
          <p:cNvSpPr>
            <a:spLocks noGrp="1"/>
          </p:cNvSpPr>
          <p:nvPr>
            <p:ph type="body" sz="quarter" idx="10"/>
          </p:nvPr>
        </p:nvSpPr>
        <p:spPr>
          <a:xfrm>
            <a:off x="696987" y="4077866"/>
            <a:ext cx="7200900" cy="503237"/>
          </a:xfrm>
        </p:spPr>
        <p:txBody>
          <a:bodyPr>
            <a:noAutofit/>
          </a:bodyPr>
          <a:lstStyle>
            <a:lvl1pPr marL="0"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1pPr>
            <a:lvl2pPr marL="609829"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2pPr>
            <a:lvl3pPr marL="1219658"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3pPr>
            <a:lvl4pPr marL="1829486"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4pPr>
            <a:lvl5pPr marL="2439314" indent="0">
              <a:buNone/>
              <a:defRPr sz="1200" i="1">
                <a:solidFill>
                  <a:schemeClr val="bg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3">
            <a:extLst>
              <a:ext uri="{FF2B5EF4-FFF2-40B4-BE49-F238E27FC236}">
                <a16:creationId xmlns:a16="http://schemas.microsoft.com/office/drawing/2014/main" id="{EABF915E-D319-2BD2-76FF-268F630AA92C}"/>
              </a:ext>
            </a:extLst>
          </p:cNvPr>
          <p:cNvSpPr>
            <a:spLocks noGrp="1"/>
          </p:cNvSpPr>
          <p:nvPr>
            <p:ph type="pic" sz="quarter" idx="11"/>
          </p:nvPr>
        </p:nvSpPr>
        <p:spPr>
          <a:xfrm>
            <a:off x="9049915" y="981522"/>
            <a:ext cx="2592288" cy="936104"/>
          </a:xfrm>
        </p:spPr>
        <p:txBody>
          <a:bodyPr/>
          <a:lstStyle/>
          <a:p>
            <a:endParaRPr lang="en-US"/>
          </a:p>
        </p:txBody>
      </p:sp>
    </p:spTree>
    <p:extLst>
      <p:ext uri="{BB962C8B-B14F-4D97-AF65-F5344CB8AC3E}">
        <p14:creationId xmlns:p14="http://schemas.microsoft.com/office/powerpoint/2010/main" val="177665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F27B698-7650-D77D-12D6-64F07A274D27}"/>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39893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2_Layou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952465" y="6423130"/>
            <a:ext cx="309668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defRPr/>
            </a:pPr>
            <a:endParaRPr lang="en-US" sz="800" dirty="0">
              <a:solidFill>
                <a:schemeClr val="tx1">
                  <a:lumMod val="50000"/>
                  <a:lumOff val="50000"/>
                </a:schemeClr>
              </a:solidFill>
              <a:cs typeface="Arial" pitchFamily="34" charset="0"/>
            </a:endParaRPr>
          </a:p>
        </p:txBody>
      </p:sp>
      <p:sp>
        <p:nvSpPr>
          <p:cNvPr id="15" name="Rectangle 7">
            <a:extLst>
              <a:ext uri="{FF2B5EF4-FFF2-40B4-BE49-F238E27FC236}">
                <a16:creationId xmlns:a16="http://schemas.microsoft.com/office/drawing/2014/main" id="{B6D967B6-3E3F-D941-B532-3AFE02BA57E0}"/>
              </a:ext>
            </a:extLst>
          </p:cNvPr>
          <p:cNvSpPr>
            <a:spLocks noChangeArrowheads="1"/>
          </p:cNvSpPr>
          <p:nvPr userDrawn="1"/>
        </p:nvSpPr>
        <p:spPr bwMode="auto">
          <a:xfrm>
            <a:off x="7810513" y="6423130"/>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b="1" dirty="0" err="1">
                <a:solidFill>
                  <a:schemeClr val="tx1"/>
                </a:solidFill>
              </a:rPr>
              <a:t>ISC</a:t>
            </a:r>
            <a:r>
              <a:rPr lang="en-US" sz="800" b="1" dirty="0">
                <a:solidFill>
                  <a:schemeClr val="tx1"/>
                </a:solidFill>
              </a:rPr>
              <a:t> EAST 2024</a:t>
            </a:r>
          </a:p>
        </p:txBody>
      </p:sp>
      <p:sp>
        <p:nvSpPr>
          <p:cNvPr id="16" name="Rectangle 15">
            <a:extLst>
              <a:ext uri="{FF2B5EF4-FFF2-40B4-BE49-F238E27FC236}">
                <a16:creationId xmlns:a16="http://schemas.microsoft.com/office/drawing/2014/main" id="{67EF8E5C-D6A2-6448-8533-5CAE8A8197E3}"/>
              </a:ext>
            </a:extLst>
          </p:cNvPr>
          <p:cNvSpPr>
            <a:spLocks noChangeArrowheads="1"/>
          </p:cNvSpPr>
          <p:nvPr userDrawn="1"/>
        </p:nvSpPr>
        <p:spPr bwMode="auto">
          <a:xfrm>
            <a:off x="10763283" y="6423130"/>
            <a:ext cx="666754"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b="1" smtClean="0">
                <a:solidFill>
                  <a:schemeClr val="tx1"/>
                </a:solidFill>
                <a:latin typeface="+mn-lt"/>
              </a:rPr>
              <a:pPr algn="ctr" eaLnBrk="1" hangingPunct="1">
                <a:defRPr/>
              </a:pPr>
              <a:t>‹#›</a:t>
            </a:fld>
            <a:endParaRPr lang="en-GB" sz="800" b="1" dirty="0">
              <a:solidFill>
                <a:schemeClr val="tx1"/>
              </a:solidFill>
              <a:latin typeface="+mn-lt"/>
            </a:endParaRPr>
          </a:p>
        </p:txBody>
      </p:sp>
      <p:pic>
        <p:nvPicPr>
          <p:cNvPr id="6" name="Picture 5">
            <a:extLst>
              <a:ext uri="{FF2B5EF4-FFF2-40B4-BE49-F238E27FC236}">
                <a16:creationId xmlns:a16="http://schemas.microsoft.com/office/drawing/2014/main" id="{4EA8052C-810C-4BEE-9B34-16F04DF4E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6548" y="6217989"/>
            <a:ext cx="1637823" cy="287270"/>
          </a:xfrm>
          <a:prstGeom prst="rect">
            <a:avLst/>
          </a:prstGeom>
        </p:spPr>
      </p:pic>
      <p:pic>
        <p:nvPicPr>
          <p:cNvPr id="10" name="Graphic 9">
            <a:extLst>
              <a:ext uri="{FF2B5EF4-FFF2-40B4-BE49-F238E27FC236}">
                <a16:creationId xmlns:a16="http://schemas.microsoft.com/office/drawing/2014/main" id="{F1F8DAD3-B2D8-40EC-87E5-DCB4DBC9D0F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1376" y="6206263"/>
            <a:ext cx="1307881" cy="204126"/>
          </a:xfrm>
          <a:prstGeom prst="rect">
            <a:avLst/>
          </a:prstGeom>
        </p:spPr>
      </p:pic>
      <p:sp>
        <p:nvSpPr>
          <p:cNvPr id="2" name="TextBox 1">
            <a:extLst>
              <a:ext uri="{FF2B5EF4-FFF2-40B4-BE49-F238E27FC236}">
                <a16:creationId xmlns:a16="http://schemas.microsoft.com/office/drawing/2014/main" id="{460ABE87-E8CA-4E29-8FAA-14DAA5B0ADAB}"/>
              </a:ext>
            </a:extLst>
          </p:cNvPr>
          <p:cNvSpPr txBox="1"/>
          <p:nvPr userDrawn="1"/>
        </p:nvSpPr>
        <p:spPr>
          <a:xfrm>
            <a:off x="8306548" y="5921849"/>
            <a:ext cx="1511774" cy="299244"/>
          </a:xfrm>
          <a:prstGeom prst="rect">
            <a:avLst/>
          </a:prstGeom>
          <a:noFill/>
        </p:spPr>
        <p:txBody>
          <a:bodyPr wrap="square" rtlCol="0">
            <a:spAutoFit/>
          </a:bodyPr>
          <a:lstStyle/>
          <a:p>
            <a:pPr algn="just">
              <a:lnSpc>
                <a:spcPct val="150000"/>
              </a:lnSpc>
            </a:pPr>
            <a:r>
              <a:rPr lang="en-US" sz="1000" dirty="0">
                <a:solidFill>
                  <a:schemeClr val="tx1"/>
                </a:solidFill>
                <a:cs typeface="Arial" pitchFamily="34" charset="0"/>
              </a:rPr>
              <a:t>In Partnership With:</a:t>
            </a:r>
          </a:p>
        </p:txBody>
      </p:sp>
      <p:sp>
        <p:nvSpPr>
          <p:cNvPr id="11" name="TextBox 10">
            <a:extLst>
              <a:ext uri="{FF2B5EF4-FFF2-40B4-BE49-F238E27FC236}">
                <a16:creationId xmlns:a16="http://schemas.microsoft.com/office/drawing/2014/main" id="{68AB5981-136A-4A75-8FED-F71490708D8D}"/>
              </a:ext>
            </a:extLst>
          </p:cNvPr>
          <p:cNvSpPr txBox="1"/>
          <p:nvPr userDrawn="1"/>
        </p:nvSpPr>
        <p:spPr>
          <a:xfrm>
            <a:off x="10180608" y="5918745"/>
            <a:ext cx="1511774" cy="299244"/>
          </a:xfrm>
          <a:prstGeom prst="rect">
            <a:avLst/>
          </a:prstGeom>
          <a:noFill/>
        </p:spPr>
        <p:txBody>
          <a:bodyPr wrap="square" rtlCol="0">
            <a:spAutoFit/>
          </a:bodyPr>
          <a:lstStyle/>
          <a:p>
            <a:pPr algn="just">
              <a:lnSpc>
                <a:spcPct val="150000"/>
              </a:lnSpc>
            </a:pPr>
            <a:r>
              <a:rPr lang="en-US" sz="1000" dirty="0">
                <a:solidFill>
                  <a:schemeClr val="tx1"/>
                </a:solidFill>
                <a:cs typeface="Arial" pitchFamily="34" charset="0"/>
              </a:rPr>
              <a:t>Built By:</a:t>
            </a:r>
          </a:p>
        </p:txBody>
      </p:sp>
    </p:spTree>
    <p:extLst>
      <p:ext uri="{BB962C8B-B14F-4D97-AF65-F5344CB8AC3E}">
        <p14:creationId xmlns:p14="http://schemas.microsoft.com/office/powerpoint/2010/main" val="15394094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87BECD9-A9BE-6970-9E71-358F71CA661F}"/>
              </a:ext>
            </a:extLst>
          </p:cNvPr>
          <p:cNvSpPr>
            <a:spLocks noGrp="1"/>
          </p:cNvSpPr>
          <p:nvPr>
            <p:ph type="ftr" sz="quarter" idx="3"/>
          </p:nvPr>
        </p:nvSpPr>
        <p:spPr>
          <a:xfrm>
            <a:off x="7942490" y="6492875"/>
            <a:ext cx="4114800" cy="365125"/>
          </a:xfrm>
          <a:prstGeom prst="rect">
            <a:avLst/>
          </a:prstGeom>
        </p:spPr>
        <p:txBody>
          <a:bodyPr vert="horz" lIns="91440" tIns="45720" rIns="91440" bIns="45720" rtlCol="0" anchor="ctr"/>
          <a:lstStyle>
            <a:lvl1pPr algn="r">
              <a:defRPr sz="1200" b="1">
                <a:solidFill>
                  <a:schemeClr val="bg1"/>
                </a:solidFill>
              </a:defRPr>
            </a:lvl1pPr>
          </a:lstStyle>
          <a:p>
            <a:r>
              <a:rPr lang="en-US" b="0"/>
              <a:t>&lt;#&gt;   ISC EAST</a:t>
            </a:r>
          </a:p>
        </p:txBody>
      </p:sp>
    </p:spTree>
    <p:extLst>
      <p:ext uri="{BB962C8B-B14F-4D97-AF65-F5344CB8AC3E}">
        <p14:creationId xmlns:p14="http://schemas.microsoft.com/office/powerpoint/2010/main" val="77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798B5-0336-9AB6-1022-00D10A069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A1ED8F-7F04-4695-8FE5-E8FD0A51D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55E2F9-E9BE-459B-0976-72F6C89C1117}"/>
              </a:ext>
            </a:extLst>
          </p:cNvPr>
          <p:cNvSpPr>
            <a:spLocks noGrp="1"/>
          </p:cNvSpPr>
          <p:nvPr>
            <p:ph type="ftr" sz="quarter" idx="3"/>
          </p:nvPr>
        </p:nvSpPr>
        <p:spPr>
          <a:xfrm>
            <a:off x="7090719" y="6460782"/>
            <a:ext cx="4114800" cy="365125"/>
          </a:xfrm>
          <a:prstGeom prst="rect">
            <a:avLst/>
          </a:prstGeom>
        </p:spPr>
        <p:txBody>
          <a:bodyPr vert="horz" lIns="91440" tIns="45720" rIns="91440" bIns="45720" rtlCol="0" anchor="ctr"/>
          <a:lstStyle>
            <a:lvl1pPr algn="r">
              <a:defRPr sz="1200" b="1">
                <a:solidFill>
                  <a:schemeClr val="bg1"/>
                </a:solidFill>
              </a:defRPr>
            </a:lvl1pPr>
          </a:lstStyle>
          <a:p>
            <a:r>
              <a:rPr lang="en-US" b="0"/>
              <a:t>&lt;#&gt;   ISC EVENTS</a:t>
            </a:r>
          </a:p>
        </p:txBody>
      </p:sp>
    </p:spTree>
    <p:extLst>
      <p:ext uri="{BB962C8B-B14F-4D97-AF65-F5344CB8AC3E}">
        <p14:creationId xmlns:p14="http://schemas.microsoft.com/office/powerpoint/2010/main" val="13383581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5" r:id="rId3"/>
    <p:sldLayoutId id="2147483687" r:id="rId4"/>
    <p:sldLayoutId id="2147483691" r:id="rId5"/>
    <p:sldLayoutId id="2147483690" r:id="rId6"/>
    <p:sldLayoutId id="2147483659" r:id="rId7"/>
    <p:sldLayoutId id="2147483692" r:id="rId8"/>
  </p:sldLayoutIdLst>
  <p:hf sldNum="0" hdr="0" dt="0"/>
  <p:txStyles>
    <p:titleStyle>
      <a:lvl1pPr algn="l" defTabSz="914400"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67D37-B230-FF8B-2454-1AE9CB81B44C}"/>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9E25604-32DB-0C39-B55D-E00DACCFB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01C3BF9-474D-5DF4-48B4-01C8D9667E02}"/>
              </a:ext>
            </a:extLst>
          </p:cNvPr>
          <p:cNvSpPr>
            <a:spLocks noGrp="1"/>
          </p:cNvSpPr>
          <p:nvPr>
            <p:ph type="ftr" sz="quarter" idx="3"/>
          </p:nvPr>
        </p:nvSpPr>
        <p:spPr>
          <a:xfrm>
            <a:off x="7090719" y="6460782"/>
            <a:ext cx="4114800" cy="365125"/>
          </a:xfrm>
          <a:prstGeom prst="rect">
            <a:avLst/>
          </a:prstGeom>
        </p:spPr>
        <p:txBody>
          <a:bodyPr vert="horz" lIns="91440" tIns="45720" rIns="91440" bIns="45720" rtlCol="0" anchor="ctr"/>
          <a:lstStyle>
            <a:lvl1pPr algn="r">
              <a:defRPr sz="1200" b="1">
                <a:solidFill>
                  <a:schemeClr val="bg1"/>
                </a:solidFill>
              </a:defRPr>
            </a:lvl1pPr>
          </a:lstStyle>
          <a:p>
            <a:r>
              <a:rPr lang="en-US" b="0"/>
              <a:t>&lt;#&gt;   ISC EVENTS</a:t>
            </a:r>
          </a:p>
        </p:txBody>
      </p:sp>
    </p:spTree>
    <p:extLst>
      <p:ext uri="{BB962C8B-B14F-4D97-AF65-F5344CB8AC3E}">
        <p14:creationId xmlns:p14="http://schemas.microsoft.com/office/powerpoint/2010/main" val="415282704"/>
      </p:ext>
    </p:extLst>
  </p:cSld>
  <p:clrMap bg1="lt1" tx1="dk1" bg2="lt2" tx2="dk2" accent1="accent1" accent2="accent2" accent3="accent3" accent4="accent4" accent5="accent5" accent6="accent6" hlink="hlink" folHlink="folHlink"/>
  <p:sldLayoutIdLst>
    <p:sldLayoutId id="2147483673" r:id="rId1"/>
  </p:sldLayoutIdLst>
  <p:hf sldNum="0" hd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youtube.com/watch?v=qmhmnff8bT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mhmnff8bT8"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ED6CE4-A24E-7C51-94C6-D917EC64C3F0}"/>
              </a:ext>
            </a:extLst>
          </p:cNvPr>
          <p:cNvSpPr>
            <a:spLocks noGrp="1"/>
          </p:cNvSpPr>
          <p:nvPr>
            <p:ph type="title"/>
          </p:nvPr>
        </p:nvSpPr>
        <p:spPr>
          <a:xfrm>
            <a:off x="696987" y="2387065"/>
            <a:ext cx="10814828" cy="1541807"/>
          </a:xfrm>
        </p:spPr>
        <p:txBody>
          <a:bodyPr/>
          <a:lstStyle/>
          <a:p>
            <a:r>
              <a:rPr lang="en-US" dirty="0"/>
              <a:t>Optimizing Self-Sovereign Identity (SSI) on Various Platforms within </a:t>
            </a:r>
            <a:r>
              <a:rPr lang="en-US" dirty="0" err="1"/>
              <a:t>PIAM</a:t>
            </a:r>
            <a:br>
              <a:rPr lang="en-US" dirty="0"/>
            </a:br>
            <a:r>
              <a:rPr lang="en-US" sz="2400" dirty="0"/>
              <a:t>Navigating the Future of Security and Privacy in Digital Transformations</a:t>
            </a:r>
            <a:endParaRPr lang="en-US" sz="2000" dirty="0"/>
          </a:p>
        </p:txBody>
      </p:sp>
      <p:sp>
        <p:nvSpPr>
          <p:cNvPr id="5" name="Text Placeholder 4">
            <a:extLst>
              <a:ext uri="{FF2B5EF4-FFF2-40B4-BE49-F238E27FC236}">
                <a16:creationId xmlns:a16="http://schemas.microsoft.com/office/drawing/2014/main" id="{A0C38994-20B5-C026-DA1E-4B690C93DA92}"/>
              </a:ext>
            </a:extLst>
          </p:cNvPr>
          <p:cNvSpPr>
            <a:spLocks noGrp="1"/>
          </p:cNvSpPr>
          <p:nvPr>
            <p:ph type="body" sz="quarter" idx="10"/>
          </p:nvPr>
        </p:nvSpPr>
        <p:spPr/>
        <p:txBody>
          <a:bodyPr/>
          <a:lstStyle/>
          <a:p>
            <a:r>
              <a:rPr lang="en-US" dirty="0"/>
              <a:t>Travis Willis &amp; Joey Yanire, Business Development, LEGIC Identsystems LTD</a:t>
            </a:r>
          </a:p>
        </p:txBody>
      </p:sp>
    </p:spTree>
    <p:extLst>
      <p:ext uri="{BB962C8B-B14F-4D97-AF65-F5344CB8AC3E}">
        <p14:creationId xmlns:p14="http://schemas.microsoft.com/office/powerpoint/2010/main" val="406908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10547652" cy="584775"/>
          </a:xfrm>
          <a:prstGeom prst="rect">
            <a:avLst/>
          </a:prstGeom>
          <a:noFill/>
        </p:spPr>
        <p:txBody>
          <a:bodyPr wrap="square" rtlCol="0">
            <a:spAutoFit/>
          </a:bodyPr>
          <a:lstStyle/>
          <a:p>
            <a:pPr>
              <a:spcBef>
                <a:spcPct val="0"/>
              </a:spcBef>
              <a:defRPr/>
            </a:pPr>
            <a:r>
              <a:rPr lang="en-US" sz="3200" dirty="0"/>
              <a:t>Current Identity Access Management (IAM) Challenges</a:t>
            </a:r>
            <a:endParaRPr lang="en-GB" altLang="ko-KR" sz="3200" b="1" dirty="0">
              <a:latin typeface="+mj-lt"/>
            </a:endParaRPr>
          </a:p>
        </p:txBody>
      </p:sp>
      <p:sp>
        <p:nvSpPr>
          <p:cNvPr id="10" name="Rectangle 12">
            <a:extLst>
              <a:ext uri="{FF2B5EF4-FFF2-40B4-BE49-F238E27FC236}">
                <a16:creationId xmlns:a16="http://schemas.microsoft.com/office/drawing/2014/main" id="{0F3DB939-D275-4644-B5AB-74FA1CE1DF9F}"/>
              </a:ext>
            </a:extLst>
          </p:cNvPr>
          <p:cNvSpPr txBox="1">
            <a:spLocks noChangeArrowheads="1"/>
          </p:cNvSpPr>
          <p:nvPr/>
        </p:nvSpPr>
        <p:spPr>
          <a:xfrm>
            <a:off x="913785" y="2205182"/>
            <a:ext cx="9430592" cy="3108543"/>
          </a:xfrm>
          <a:prstGeom prst="rect">
            <a:avLst/>
          </a:prstGeom>
          <a:noFill/>
        </p:spPr>
        <p:txBody>
          <a:bodyPr wrap="square" rtlCol="0">
            <a:spAutoFit/>
          </a:bodyPr>
          <a:lstStyle/>
          <a:p>
            <a:pPr marL="171450" indent="-171450">
              <a:buFont typeface="Arial" panose="020B0604020202020204" pitchFamily="34" charset="0"/>
              <a:buChar char="•"/>
            </a:pPr>
            <a:r>
              <a:rPr lang="en-US" dirty="0"/>
              <a:t>Per Gartner’s Erik Wahlstrom SVP IAM reducing IAM technical debt is a critical task for organizations that need to move to forward with PIAM initiatives in 2024. These challenges include:</a:t>
            </a:r>
          </a:p>
          <a:p>
            <a:pPr marL="171450" indent="-171450">
              <a:buFont typeface="Arial" panose="020B0604020202020204" pitchFamily="34" charset="0"/>
              <a:buChar char="•"/>
            </a:pPr>
            <a:endParaRPr lang="en-US" dirty="0"/>
          </a:p>
          <a:p>
            <a:pPr marL="609829" lvl="1"/>
            <a:r>
              <a:rPr lang="en-US" sz="1800" kern="0" dirty="0">
                <a:effectLst/>
                <a:ea typeface="Times New Roman" panose="02020603050405020304" pitchFamily="18" charset="0"/>
              </a:rPr>
              <a:t>- Challenge No. 1 — Custom, homegrown and siloed IAM tools.</a:t>
            </a:r>
            <a:br>
              <a:rPr lang="en-US" sz="1800" kern="0" dirty="0">
                <a:effectLst/>
                <a:ea typeface="Times New Roman" panose="02020603050405020304" pitchFamily="18" charset="0"/>
              </a:rPr>
            </a:br>
            <a:r>
              <a:rPr lang="en-US" sz="1800" kern="0" dirty="0">
                <a:effectLst/>
                <a:ea typeface="Times New Roman" panose="02020603050405020304" pitchFamily="18" charset="0"/>
              </a:rPr>
              <a:t>- Challenge No. 2 — Nonstandard and legacy enterprise applications.</a:t>
            </a:r>
            <a:br>
              <a:rPr lang="en-US" sz="1800" kern="0" dirty="0">
                <a:effectLst/>
                <a:ea typeface="Times New Roman" panose="02020603050405020304" pitchFamily="18" charset="0"/>
              </a:rPr>
            </a:br>
            <a:r>
              <a:rPr lang="en-US" sz="1800" kern="0" dirty="0">
                <a:effectLst/>
                <a:ea typeface="Times New Roman" panose="02020603050405020304" pitchFamily="18" charset="0"/>
              </a:rPr>
              <a:t>- Challenge No. 3 — Incomplete discovery processes.</a:t>
            </a:r>
            <a:br>
              <a:rPr lang="en-US" sz="1800" kern="0" dirty="0">
                <a:effectLst/>
                <a:ea typeface="Times New Roman" panose="02020603050405020304" pitchFamily="18" charset="0"/>
              </a:rPr>
            </a:br>
            <a:r>
              <a:rPr lang="en-US" sz="1800" kern="0" dirty="0">
                <a:effectLst/>
                <a:ea typeface="Times New Roman" panose="02020603050405020304" pitchFamily="18" charset="0"/>
              </a:rPr>
              <a:t>- Challenge No. 4 — Poor IAM hygiene.</a:t>
            </a:r>
            <a:br>
              <a:rPr lang="en-US" sz="1800" kern="0" dirty="0">
                <a:effectLst/>
                <a:ea typeface="Times New Roman" panose="02020603050405020304" pitchFamily="18" charset="0"/>
              </a:rPr>
            </a:br>
            <a:r>
              <a:rPr lang="en-US" sz="1800" kern="0" dirty="0">
                <a:effectLst/>
                <a:ea typeface="Times New Roman" panose="02020603050405020304" pitchFamily="18" charset="0"/>
              </a:rPr>
              <a:t>- Challenge No. 5 — Complex and incomplete enrollment of applications and services.</a:t>
            </a:r>
          </a:p>
          <a:p>
            <a:pPr marL="609829" lvl="1"/>
            <a:endParaRPr lang="en-US" dirty="0"/>
          </a:p>
          <a:p>
            <a:pPr marL="609829" lvl="1"/>
            <a:endParaRPr lang="en-US" sz="1600" dirty="0"/>
          </a:p>
        </p:txBody>
      </p:sp>
      <p:sp>
        <p:nvSpPr>
          <p:cNvPr id="2" name="Rectangle 12">
            <a:extLst>
              <a:ext uri="{FF2B5EF4-FFF2-40B4-BE49-F238E27FC236}">
                <a16:creationId xmlns:a16="http://schemas.microsoft.com/office/drawing/2014/main" id="{D68A153A-9431-9376-2934-A195CD3CC29A}"/>
              </a:ext>
            </a:extLst>
          </p:cNvPr>
          <p:cNvSpPr txBox="1">
            <a:spLocks noChangeArrowheads="1"/>
          </p:cNvSpPr>
          <p:nvPr/>
        </p:nvSpPr>
        <p:spPr>
          <a:xfrm>
            <a:off x="949773" y="4896094"/>
            <a:ext cx="9430592" cy="923330"/>
          </a:xfrm>
          <a:prstGeom prst="rect">
            <a:avLst/>
          </a:prstGeom>
          <a:noFill/>
        </p:spPr>
        <p:txBody>
          <a:bodyPr wrap="square" rtlCol="0">
            <a:spAutoFit/>
          </a:bodyPr>
          <a:lstStyle/>
          <a:p>
            <a:pPr marL="171450" indent="-171450">
              <a:buFont typeface="Arial" panose="020B0604020202020204" pitchFamily="34" charset="0"/>
              <a:buChar char="•"/>
            </a:pPr>
            <a:r>
              <a:rPr lang="en-US" dirty="0"/>
              <a:t>Self Sovereign Identity (SSI) provides a streamlined pathway to address these challenges in a new and more comprehensive way. The frameworks being put forth by </a:t>
            </a:r>
            <a:r>
              <a:rPr lang="en-US" dirty="0" err="1"/>
              <a:t>eIDAS</a:t>
            </a:r>
            <a:r>
              <a:rPr lang="en-US" dirty="0"/>
              <a:t> and NIST can be leveraged now to implement SSI in enterprise environments.</a:t>
            </a:r>
            <a:endParaRPr lang="en-US" sz="1600" dirty="0"/>
          </a:p>
        </p:txBody>
      </p:sp>
      <p:pic>
        <p:nvPicPr>
          <p:cNvPr id="3" name="Picture 2" descr="Image preview">
            <a:extLst>
              <a:ext uri="{FF2B5EF4-FFF2-40B4-BE49-F238E27FC236}">
                <a16:creationId xmlns:a16="http://schemas.microsoft.com/office/drawing/2014/main" id="{2DA4AFE7-8C47-AA4F-E250-40BE5A1B72BD}"/>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10767284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10547652" cy="584775"/>
          </a:xfrm>
          <a:prstGeom prst="rect">
            <a:avLst/>
          </a:prstGeom>
          <a:noFill/>
        </p:spPr>
        <p:txBody>
          <a:bodyPr wrap="square" rtlCol="0">
            <a:spAutoFit/>
          </a:bodyPr>
          <a:lstStyle/>
          <a:p>
            <a:pPr>
              <a:spcBef>
                <a:spcPct val="0"/>
              </a:spcBef>
              <a:defRPr/>
            </a:pPr>
            <a:r>
              <a:rPr lang="en-US" sz="3200" dirty="0"/>
              <a:t>SSI as an answer to Enterprise Questions for PIAM</a:t>
            </a:r>
            <a:endParaRPr lang="en-GB" altLang="ko-KR" sz="3200" b="1" dirty="0">
              <a:latin typeface="+mj-lt"/>
            </a:endParaRPr>
          </a:p>
        </p:txBody>
      </p:sp>
      <p:sp>
        <p:nvSpPr>
          <p:cNvPr id="10" name="Rectangle 12">
            <a:extLst>
              <a:ext uri="{FF2B5EF4-FFF2-40B4-BE49-F238E27FC236}">
                <a16:creationId xmlns:a16="http://schemas.microsoft.com/office/drawing/2014/main" id="{0F3DB939-D275-4644-B5AB-74FA1CE1DF9F}"/>
              </a:ext>
            </a:extLst>
          </p:cNvPr>
          <p:cNvSpPr txBox="1">
            <a:spLocks noChangeArrowheads="1"/>
          </p:cNvSpPr>
          <p:nvPr/>
        </p:nvSpPr>
        <p:spPr>
          <a:xfrm>
            <a:off x="913785" y="2205182"/>
            <a:ext cx="9430592" cy="3416320"/>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effectLst/>
              </a:rPr>
              <a:t>How can I implement best practices and standardize my security organization?</a:t>
            </a:r>
          </a:p>
          <a:p>
            <a:pPr marL="285750" indent="-285750" algn="l">
              <a:buFont typeface="Arial" panose="020B0604020202020204" pitchFamily="34" charset="0"/>
              <a:buChar char="•"/>
            </a:pPr>
            <a:r>
              <a:rPr lang="en-US" b="0" i="0" dirty="0">
                <a:effectLst/>
              </a:rPr>
              <a:t>How do I lower my liability and maximize asset protection?</a:t>
            </a:r>
          </a:p>
          <a:p>
            <a:pPr marL="285750" indent="-285750" algn="l">
              <a:buFont typeface="Arial" panose="020B0604020202020204" pitchFamily="34" charset="0"/>
              <a:buChar char="•"/>
            </a:pPr>
            <a:r>
              <a:rPr lang="en-US" b="0" i="0" dirty="0">
                <a:effectLst/>
              </a:rPr>
              <a:t>How do I future-proof my entire security investment?</a:t>
            </a:r>
          </a:p>
          <a:p>
            <a:pPr marL="285750" indent="-285750" algn="l">
              <a:buFont typeface="Arial" panose="020B0604020202020204" pitchFamily="34" charset="0"/>
              <a:buChar char="•"/>
            </a:pPr>
            <a:r>
              <a:rPr lang="en-US" b="0" i="0" dirty="0">
                <a:effectLst/>
              </a:rPr>
              <a:t>How can I leverage my existing security infrastructure on a global scale?</a:t>
            </a:r>
          </a:p>
          <a:p>
            <a:pPr marL="285750" indent="-285750" algn="l">
              <a:buFont typeface="Arial" panose="020B0604020202020204" pitchFamily="34" charset="0"/>
              <a:buChar char="•"/>
            </a:pPr>
            <a:r>
              <a:rPr lang="en-US" b="0" i="0" dirty="0">
                <a:effectLst/>
              </a:rPr>
              <a:t>How can I reduce manual processes that can be labor intensive, repetitive and may have potential errors?</a:t>
            </a:r>
          </a:p>
          <a:p>
            <a:pPr marL="285750" indent="-285750" algn="l">
              <a:buFont typeface="Arial" panose="020B0604020202020204" pitchFamily="34" charset="0"/>
              <a:buChar char="•"/>
            </a:pPr>
            <a:r>
              <a:rPr lang="en-US" b="0" i="0" dirty="0">
                <a:effectLst/>
              </a:rPr>
              <a:t>How do I optimize my resources, technologies and security operations?</a:t>
            </a:r>
          </a:p>
          <a:p>
            <a:pPr marL="285750" indent="-285750" algn="l">
              <a:buFont typeface="Arial" panose="020B0604020202020204" pitchFamily="34" charset="0"/>
              <a:buChar char="•"/>
            </a:pPr>
            <a:r>
              <a:rPr lang="en-US" b="0" i="0" dirty="0">
                <a:effectLst/>
              </a:rPr>
              <a:t>How can I keep up with government of organizational and industry regulations?</a:t>
            </a:r>
          </a:p>
          <a:p>
            <a:pPr marL="285750" indent="-285750" algn="l">
              <a:buFont typeface="Arial" panose="020B0604020202020204" pitchFamily="34" charset="0"/>
              <a:buChar char="•"/>
            </a:pPr>
            <a:r>
              <a:rPr lang="en-US" b="0" i="0" dirty="0">
                <a:effectLst/>
              </a:rPr>
              <a:t>How can I easily monitor infractions and proactively enforce my security policies and rules?</a:t>
            </a:r>
          </a:p>
          <a:p>
            <a:pPr marL="285750" indent="-285750" algn="l">
              <a:buFont typeface="Arial" panose="020B0604020202020204" pitchFamily="34" charset="0"/>
              <a:buChar char="•"/>
            </a:pPr>
            <a:r>
              <a:rPr lang="en-US" b="0" i="0" dirty="0">
                <a:effectLst/>
              </a:rPr>
              <a:t>How can I regularly report and audit my security landscape?</a:t>
            </a:r>
          </a:p>
          <a:p>
            <a:pPr marL="285750" indent="-285750" algn="l">
              <a:buFont typeface="Arial" panose="020B0604020202020204" pitchFamily="34" charset="0"/>
              <a:buChar char="•"/>
            </a:pPr>
            <a:r>
              <a:rPr lang="en-US" b="0" i="0" dirty="0">
                <a:effectLst/>
              </a:rPr>
              <a:t>How can I secure user provisioning of RFID cards and key fobs, PKI smart cards and mobile tokens?</a:t>
            </a:r>
          </a:p>
        </p:txBody>
      </p:sp>
      <p:pic>
        <p:nvPicPr>
          <p:cNvPr id="2" name="Picture 1" descr="Image preview">
            <a:extLst>
              <a:ext uri="{FF2B5EF4-FFF2-40B4-BE49-F238E27FC236}">
                <a16:creationId xmlns:a16="http://schemas.microsoft.com/office/drawing/2014/main" id="{21415E41-14D3-8C7A-4827-E9BFB5C09848}"/>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23189996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10547652" cy="584775"/>
          </a:xfrm>
          <a:prstGeom prst="rect">
            <a:avLst/>
          </a:prstGeom>
          <a:noFill/>
        </p:spPr>
        <p:txBody>
          <a:bodyPr wrap="square" rtlCol="0">
            <a:spAutoFit/>
          </a:bodyPr>
          <a:lstStyle/>
          <a:p>
            <a:pPr>
              <a:spcBef>
                <a:spcPct val="0"/>
              </a:spcBef>
              <a:defRPr/>
            </a:pPr>
            <a:r>
              <a:rPr lang="en-US" sz="3200" dirty="0"/>
              <a:t>Optimizing SSI on Various Platforms</a:t>
            </a:r>
            <a:endParaRPr lang="en-GB" altLang="ko-KR" sz="3200" b="1" dirty="0">
              <a:latin typeface="+mj-lt"/>
            </a:endParaRPr>
          </a:p>
        </p:txBody>
      </p:sp>
      <p:sp>
        <p:nvSpPr>
          <p:cNvPr id="10" name="Rectangle 12">
            <a:extLst>
              <a:ext uri="{FF2B5EF4-FFF2-40B4-BE49-F238E27FC236}">
                <a16:creationId xmlns:a16="http://schemas.microsoft.com/office/drawing/2014/main" id="{0F3DB939-D275-4644-B5AB-74FA1CE1DF9F}"/>
              </a:ext>
            </a:extLst>
          </p:cNvPr>
          <p:cNvSpPr txBox="1">
            <a:spLocks noChangeArrowheads="1"/>
          </p:cNvSpPr>
          <p:nvPr/>
        </p:nvSpPr>
        <p:spPr>
          <a:xfrm>
            <a:off x="913785" y="2205182"/>
            <a:ext cx="9430592" cy="4247317"/>
          </a:xfrm>
          <a:prstGeom prst="rect">
            <a:avLst/>
          </a:prstGeom>
          <a:noFill/>
        </p:spPr>
        <p:txBody>
          <a:bodyPr wrap="square" rtlCol="0">
            <a:spAutoFit/>
          </a:bodyPr>
          <a:lstStyle/>
          <a:p>
            <a:pPr marL="171450" indent="-171450">
              <a:buFont typeface="Arial" panose="020B0604020202020204" pitchFamily="34" charset="0"/>
              <a:buChar char="•"/>
            </a:pPr>
            <a:r>
              <a:rPr lang="en-US" dirty="0"/>
              <a:t>Unified Identity Protocols</a:t>
            </a:r>
          </a:p>
          <a:p>
            <a:pPr marL="781279" lvl="1" indent="-171450">
              <a:buFont typeface="Arial" panose="020B0604020202020204" pitchFamily="34" charset="0"/>
              <a:buChar char="•"/>
            </a:pPr>
            <a:r>
              <a:rPr lang="en-US" dirty="0"/>
              <a:t>Implement protocols that support SSI across different access control systems to ensure compatibility and interoperability.</a:t>
            </a:r>
          </a:p>
          <a:p>
            <a:pPr marL="171450" indent="-171450">
              <a:buFont typeface="Arial" panose="020B0604020202020204" pitchFamily="34" charset="0"/>
              <a:buChar char="•"/>
            </a:pPr>
            <a:r>
              <a:rPr lang="en-US" dirty="0"/>
              <a:t>Enhanced Privacy Controls</a:t>
            </a:r>
          </a:p>
          <a:p>
            <a:pPr marL="781279" lvl="1" indent="-171450">
              <a:buFont typeface="Arial" panose="020B0604020202020204" pitchFamily="34" charset="0"/>
              <a:buChar char="•"/>
            </a:pPr>
            <a:r>
              <a:rPr lang="en-US" dirty="0"/>
              <a:t>Utilize zero-knowledge proofs to enable identity verification without exposing underlying personal data.</a:t>
            </a:r>
          </a:p>
          <a:p>
            <a:pPr marL="171450" indent="-171450">
              <a:buFont typeface="Arial" panose="020B0604020202020204" pitchFamily="34" charset="0"/>
              <a:buChar char="•"/>
            </a:pPr>
            <a:r>
              <a:rPr lang="en-US" dirty="0"/>
              <a:t>Integration Strategies</a:t>
            </a:r>
          </a:p>
          <a:p>
            <a:pPr marL="781279" lvl="1" indent="-171450">
              <a:buFont typeface="Arial" panose="020B0604020202020204" pitchFamily="34" charset="0"/>
              <a:buChar char="•"/>
            </a:pPr>
            <a:r>
              <a:rPr lang="en-US" dirty="0"/>
              <a:t>Integrate SSI with existing ID management systems through APIs that support DID and verifiable credentials.</a:t>
            </a:r>
          </a:p>
          <a:p>
            <a:pPr marL="171450" indent="-171450">
              <a:buFont typeface="Arial" panose="020B0604020202020204" pitchFamily="34" charset="0"/>
              <a:buChar char="•"/>
            </a:pPr>
            <a:r>
              <a:rPr lang="en-US" dirty="0"/>
              <a:t>Security Measures</a:t>
            </a:r>
          </a:p>
          <a:p>
            <a:pPr marL="781279" lvl="1" indent="-171450">
              <a:buFont typeface="Arial" panose="020B0604020202020204" pitchFamily="34" charset="0"/>
              <a:buChar char="•"/>
            </a:pPr>
            <a:r>
              <a:rPr lang="en-US" dirty="0"/>
              <a:t>Employ advanced encryption and biometric verification to safeguard identities and access permissions.</a:t>
            </a:r>
          </a:p>
          <a:p>
            <a:pPr marL="171450" indent="-171450">
              <a:buFont typeface="Arial" panose="020B0604020202020204" pitchFamily="34" charset="0"/>
              <a:buChar char="•"/>
            </a:pPr>
            <a:r>
              <a:rPr lang="en-US" dirty="0"/>
              <a:t>User Education and Training</a:t>
            </a:r>
          </a:p>
          <a:p>
            <a:pPr marL="781279" lvl="1" indent="-171450">
              <a:buFont typeface="Arial" panose="020B0604020202020204" pitchFamily="34" charset="0"/>
              <a:buChar char="•"/>
            </a:pPr>
            <a:r>
              <a:rPr lang="en-US" dirty="0"/>
              <a:t>Conduct regular training sessions for users on the importance of digital identity security and the functionalities of SSI.</a:t>
            </a:r>
          </a:p>
        </p:txBody>
      </p:sp>
      <p:pic>
        <p:nvPicPr>
          <p:cNvPr id="2" name="Picture 1" descr="Image preview">
            <a:extLst>
              <a:ext uri="{FF2B5EF4-FFF2-40B4-BE49-F238E27FC236}">
                <a16:creationId xmlns:a16="http://schemas.microsoft.com/office/drawing/2014/main" id="{56AD5518-C5C8-A15D-AEAB-97861618ED8B}"/>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12652776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C1C3A5-74D2-2709-F85F-9559B9991890}"/>
              </a:ext>
            </a:extLst>
          </p:cNvPr>
          <p:cNvSpPr txBox="1">
            <a:spLocks/>
          </p:cNvSpPr>
          <p:nvPr/>
        </p:nvSpPr>
        <p:spPr>
          <a:xfrm>
            <a:off x="1150860" y="1491686"/>
            <a:ext cx="9634248" cy="1600200"/>
          </a:xfrm>
          <a:prstGeom prst="rect">
            <a:avLst/>
          </a:prstGeom>
        </p:spPr>
        <p:txBody>
          <a:bodyPr anchor="ct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en-US" sz="6600" dirty="0"/>
              <a:t>Thank you</a:t>
            </a:r>
          </a:p>
        </p:txBody>
      </p:sp>
      <p:cxnSp>
        <p:nvCxnSpPr>
          <p:cNvPr id="5" name="Straight Connector 4">
            <a:extLst>
              <a:ext uri="{FF2B5EF4-FFF2-40B4-BE49-F238E27FC236}">
                <a16:creationId xmlns:a16="http://schemas.microsoft.com/office/drawing/2014/main" id="{7A011A41-70B9-9565-E213-AB0A0784342B}"/>
              </a:ext>
            </a:extLst>
          </p:cNvPr>
          <p:cNvCxnSpPr>
            <a:cxnSpLocks/>
          </p:cNvCxnSpPr>
          <p:nvPr/>
        </p:nvCxnSpPr>
        <p:spPr>
          <a:xfrm>
            <a:off x="5128161" y="3274858"/>
            <a:ext cx="1935678"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B1B5C39A-B2F5-A8B1-281F-75674C7E8985}"/>
              </a:ext>
            </a:extLst>
          </p:cNvPr>
          <p:cNvSpPr txBox="1">
            <a:spLocks/>
          </p:cNvSpPr>
          <p:nvPr/>
        </p:nvSpPr>
        <p:spPr>
          <a:xfrm>
            <a:off x="1150860" y="-108514"/>
            <a:ext cx="9634248" cy="1600200"/>
          </a:xfrm>
          <a:prstGeom prst="rect">
            <a:avLst/>
          </a:prstGeom>
        </p:spPr>
        <p:txBody>
          <a:bodyPr anchor="ct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en-US" sz="6000" dirty="0">
                <a:solidFill>
                  <a:schemeClr val="bg1"/>
                </a:solidFill>
              </a:rPr>
              <a:t>Q&amp;A</a:t>
            </a:r>
          </a:p>
        </p:txBody>
      </p:sp>
      <p:pic>
        <p:nvPicPr>
          <p:cNvPr id="6" name="Picture 5" descr="A qr code with a white background&#10;&#10;Description automatically generated">
            <a:extLst>
              <a:ext uri="{FF2B5EF4-FFF2-40B4-BE49-F238E27FC236}">
                <a16:creationId xmlns:a16="http://schemas.microsoft.com/office/drawing/2014/main" id="{53801931-9A30-284D-F0D3-5383F54CD5B3}"/>
              </a:ext>
            </a:extLst>
          </p:cNvPr>
          <p:cNvPicPr>
            <a:picLocks noChangeAspect="1"/>
          </p:cNvPicPr>
          <p:nvPr/>
        </p:nvPicPr>
        <p:blipFill>
          <a:blip r:embed="rId3"/>
          <a:stretch>
            <a:fillRect/>
          </a:stretch>
        </p:blipFill>
        <p:spPr>
          <a:xfrm>
            <a:off x="4820412" y="4180642"/>
            <a:ext cx="2551176" cy="2551176"/>
          </a:xfrm>
          <a:prstGeom prst="rect">
            <a:avLst/>
          </a:prstGeom>
        </p:spPr>
      </p:pic>
      <p:sp>
        <p:nvSpPr>
          <p:cNvPr id="7" name="TextBox 6">
            <a:extLst>
              <a:ext uri="{FF2B5EF4-FFF2-40B4-BE49-F238E27FC236}">
                <a16:creationId xmlns:a16="http://schemas.microsoft.com/office/drawing/2014/main" id="{06952B99-15CD-9555-E740-613FE7ED1128}"/>
              </a:ext>
            </a:extLst>
          </p:cNvPr>
          <p:cNvSpPr txBox="1"/>
          <p:nvPr/>
        </p:nvSpPr>
        <p:spPr>
          <a:xfrm>
            <a:off x="2936748" y="3451704"/>
            <a:ext cx="6062472" cy="646331"/>
          </a:xfrm>
          <a:prstGeom prst="rect">
            <a:avLst/>
          </a:prstGeom>
          <a:noFill/>
        </p:spPr>
        <p:txBody>
          <a:bodyPr wrap="square" rtlCol="0">
            <a:spAutoFit/>
          </a:bodyPr>
          <a:lstStyle/>
          <a:p>
            <a:pPr algn="ctr"/>
            <a:r>
              <a:rPr lang="en-US" dirty="0">
                <a:solidFill>
                  <a:srgbClr val="FFC000"/>
                </a:solidFill>
              </a:rPr>
              <a:t>Please scan the QR code below to complete our survey and share your thoughts and experiences.</a:t>
            </a:r>
          </a:p>
        </p:txBody>
      </p:sp>
    </p:spTree>
    <p:extLst>
      <p:ext uri="{BB962C8B-B14F-4D97-AF65-F5344CB8AC3E}">
        <p14:creationId xmlns:p14="http://schemas.microsoft.com/office/powerpoint/2010/main" val="35753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5">
            <a:extLst>
              <a:ext uri="{FF2B5EF4-FFF2-40B4-BE49-F238E27FC236}">
                <a16:creationId xmlns:a16="http://schemas.microsoft.com/office/drawing/2014/main" id="{BD89A2B7-01AE-C12F-AB1A-E440778DC8B9}"/>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12">
            <a:extLst>
              <a:ext uri="{FF2B5EF4-FFF2-40B4-BE49-F238E27FC236}">
                <a16:creationId xmlns:a16="http://schemas.microsoft.com/office/drawing/2014/main" id="{3B62C1DA-6377-3FFD-8270-C8F73FB5F312}"/>
              </a:ext>
            </a:extLst>
          </p:cNvPr>
          <p:cNvSpPr txBox="1">
            <a:spLocks noChangeArrowheads="1"/>
          </p:cNvSpPr>
          <p:nvPr/>
        </p:nvSpPr>
        <p:spPr>
          <a:xfrm>
            <a:off x="840784" y="981366"/>
            <a:ext cx="8206775" cy="584647"/>
          </a:xfrm>
          <a:prstGeom prst="rect">
            <a:avLst/>
          </a:prstGeom>
          <a:noFill/>
        </p:spPr>
        <p:txBody>
          <a:bodyPr wrap="square" rtlCol="0">
            <a:spAutoFit/>
          </a:bodyPr>
          <a:lstStyle/>
          <a:p>
            <a:pPr>
              <a:spcBef>
                <a:spcPct val="0"/>
              </a:spcBef>
              <a:defRPr/>
            </a:pPr>
            <a:r>
              <a:rPr lang="en-US" sz="3199" dirty="0"/>
              <a:t>What is Identity?</a:t>
            </a:r>
            <a:endParaRPr lang="en-GB" altLang="ko-KR" sz="3200" b="1" dirty="0">
              <a:latin typeface="+mj-lt"/>
            </a:endParaRPr>
          </a:p>
        </p:txBody>
      </p:sp>
      <p:sp>
        <p:nvSpPr>
          <p:cNvPr id="5" name="Rectangle 12">
            <a:extLst>
              <a:ext uri="{FF2B5EF4-FFF2-40B4-BE49-F238E27FC236}">
                <a16:creationId xmlns:a16="http://schemas.microsoft.com/office/drawing/2014/main" id="{002ABF5D-84F8-529E-8E12-06240CF13E41}"/>
              </a:ext>
            </a:extLst>
          </p:cNvPr>
          <p:cNvSpPr txBox="1">
            <a:spLocks noChangeArrowheads="1"/>
          </p:cNvSpPr>
          <p:nvPr/>
        </p:nvSpPr>
        <p:spPr>
          <a:xfrm>
            <a:off x="913785" y="2205182"/>
            <a:ext cx="10206499" cy="3416320"/>
          </a:xfrm>
          <a:prstGeom prst="rect">
            <a:avLst/>
          </a:prstGeom>
          <a:noFill/>
        </p:spPr>
        <p:txBody>
          <a:bodyPr wrap="square" rtlCol="0">
            <a:spAutoFit/>
          </a:bodyPr>
          <a:lstStyle/>
          <a:p>
            <a:pPr marL="171450" indent="-171450">
              <a:buFont typeface="Arial" panose="020B0604020202020204" pitchFamily="34" charset="0"/>
              <a:buChar char="•"/>
            </a:pPr>
            <a:r>
              <a:rPr lang="en-US" b="0" i="0" dirty="0">
                <a:solidFill>
                  <a:schemeClr val="tx2"/>
                </a:solidFill>
                <a:effectLst/>
              </a:rPr>
              <a:t>Today, nations and corporations conflate driver’s licenses, social security cards, and other state-issued credentials with identity; this is problematic because it suggests a person can lose their very identity if a state revokes their credentials or even if they just cross state borders.</a:t>
            </a:r>
          </a:p>
          <a:p>
            <a:endParaRPr lang="en-US" dirty="0">
              <a:solidFill>
                <a:schemeClr val="tx2"/>
              </a:solidFill>
            </a:endParaRPr>
          </a:p>
          <a:p>
            <a:pPr marL="171450" indent="-171450">
              <a:buFont typeface="Arial" panose="020B0604020202020204" pitchFamily="34" charset="0"/>
              <a:buChar char="•"/>
            </a:pPr>
            <a:r>
              <a:rPr lang="en-US" sz="1800" dirty="0">
                <a:solidFill>
                  <a:schemeClr val="tx2"/>
                </a:solidFill>
                <a:effectLst/>
                <a:ea typeface="Aptos" panose="020B0004020202020204" pitchFamily="34" charset="0"/>
                <a:cs typeface="Times New Roman" panose="02020603050405020304" pitchFamily="18" charset="0"/>
              </a:rPr>
              <a:t>There is Digital Identity, Decentralized Identity, and Self-Sovereign Identity. DI, DCI, SSI. These are overlapping. Digital Identity is a broad term, covering all the human and non-human/machine identities in the digital world. </a:t>
            </a:r>
          </a:p>
          <a:p>
            <a:pPr marL="171450" indent="-171450">
              <a:buFont typeface="Arial" panose="020B0604020202020204" pitchFamily="34" charset="0"/>
              <a:buChar char="•"/>
            </a:pPr>
            <a:endParaRPr lang="en-US" dirty="0">
              <a:solidFill>
                <a:schemeClr val="tx2"/>
              </a:solidFill>
              <a:cs typeface="Times New Roman" panose="02020603050405020304" pitchFamily="18" charset="0"/>
            </a:endParaRPr>
          </a:p>
          <a:p>
            <a:pPr marL="171450" indent="-171450">
              <a:buFont typeface="Arial" panose="020B0604020202020204" pitchFamily="34" charset="0"/>
              <a:buChar char="•"/>
            </a:pPr>
            <a:r>
              <a:rPr lang="en-US" b="0" i="0" dirty="0">
                <a:solidFill>
                  <a:schemeClr val="tx2"/>
                </a:solidFill>
                <a:effectLst/>
              </a:rPr>
              <a:t>Identity in the digital world is tricky. It suffers from the problem of centralized control, but it’s simultaneously very balkanized: identities are piecemeal, differing from one Internet domain to another.</a:t>
            </a:r>
          </a:p>
          <a:p>
            <a:pPr marL="171450" indent="-171450">
              <a:buFont typeface="Arial" panose="020B0604020202020204" pitchFamily="34" charset="0"/>
              <a:buChar char="•"/>
            </a:pPr>
            <a:endParaRPr lang="en-US" dirty="0">
              <a:solidFill>
                <a:schemeClr val="tx2"/>
              </a:solidFill>
            </a:endParaRPr>
          </a:p>
        </p:txBody>
      </p:sp>
      <p:pic>
        <p:nvPicPr>
          <p:cNvPr id="6" name="Picture 5" descr="Image preview">
            <a:extLst>
              <a:ext uri="{FF2B5EF4-FFF2-40B4-BE49-F238E27FC236}">
                <a16:creationId xmlns:a16="http://schemas.microsoft.com/office/drawing/2014/main" id="{C7B85F49-5EA7-9A2F-A1B4-DC5B240717D5}"/>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10425901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8206775" cy="584647"/>
          </a:xfrm>
          <a:prstGeom prst="rect">
            <a:avLst/>
          </a:prstGeom>
          <a:noFill/>
        </p:spPr>
        <p:txBody>
          <a:bodyPr wrap="square" rtlCol="0">
            <a:spAutoFit/>
          </a:bodyPr>
          <a:lstStyle/>
          <a:p>
            <a:pPr>
              <a:spcBef>
                <a:spcPct val="0"/>
              </a:spcBef>
              <a:defRPr/>
            </a:pPr>
            <a:r>
              <a:rPr lang="en-US" sz="3199" dirty="0"/>
              <a:t>Understanding Self-Sovereign Identity (SSI)</a:t>
            </a:r>
            <a:endParaRPr lang="en-GB" altLang="ko-KR" sz="3200" b="1" dirty="0">
              <a:latin typeface="+mj-lt"/>
            </a:endParaRPr>
          </a:p>
        </p:txBody>
      </p:sp>
      <p:sp>
        <p:nvSpPr>
          <p:cNvPr id="10" name="Rectangle 12">
            <a:extLst>
              <a:ext uri="{FF2B5EF4-FFF2-40B4-BE49-F238E27FC236}">
                <a16:creationId xmlns:a16="http://schemas.microsoft.com/office/drawing/2014/main" id="{0F3DB939-D275-4644-B5AB-74FA1CE1DF9F}"/>
              </a:ext>
            </a:extLst>
          </p:cNvPr>
          <p:cNvSpPr txBox="1">
            <a:spLocks noChangeArrowheads="1"/>
          </p:cNvSpPr>
          <p:nvPr/>
        </p:nvSpPr>
        <p:spPr>
          <a:xfrm>
            <a:off x="913785" y="2205182"/>
            <a:ext cx="5044563" cy="2862322"/>
          </a:xfrm>
          <a:prstGeom prst="rect">
            <a:avLst/>
          </a:prstGeom>
          <a:noFill/>
        </p:spPr>
        <p:txBody>
          <a:bodyPr wrap="square" rtlCol="0">
            <a:spAutoFit/>
          </a:bodyPr>
          <a:lstStyle/>
          <a:p>
            <a:pPr marL="171450" indent="-171450">
              <a:buFont typeface="Arial" panose="020B0604020202020204" pitchFamily="34" charset="0"/>
              <a:buChar char="•"/>
            </a:pPr>
            <a:r>
              <a:rPr lang="en-US" dirty="0"/>
              <a:t>Definition: A decentralized identity model where individuals own and control their personal data.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Key Features: User-centric, privacy-enhancing, secure.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Benefits: No central authority, reduced identity theft, seamless verification across platforms. Receiver only gets pertinent information.</a:t>
            </a:r>
          </a:p>
        </p:txBody>
      </p:sp>
      <p:grpSp>
        <p:nvGrpSpPr>
          <p:cNvPr id="15" name="Group 14">
            <a:extLst>
              <a:ext uri="{FF2B5EF4-FFF2-40B4-BE49-F238E27FC236}">
                <a16:creationId xmlns:a16="http://schemas.microsoft.com/office/drawing/2014/main" id="{FDEEAF7A-1081-7884-9E8F-E37851B03693}"/>
              </a:ext>
            </a:extLst>
          </p:cNvPr>
          <p:cNvGrpSpPr/>
          <p:nvPr/>
        </p:nvGrpSpPr>
        <p:grpSpPr>
          <a:xfrm>
            <a:off x="6096000" y="2298570"/>
            <a:ext cx="5260258" cy="2470075"/>
            <a:chOff x="6096000" y="2072428"/>
            <a:chExt cx="5260258" cy="2470075"/>
          </a:xfrm>
        </p:grpSpPr>
        <p:sp>
          <p:nvSpPr>
            <p:cNvPr id="14" name="Rectangle: Rounded Corners 13">
              <a:extLst>
                <a:ext uri="{FF2B5EF4-FFF2-40B4-BE49-F238E27FC236}">
                  <a16:creationId xmlns:a16="http://schemas.microsoft.com/office/drawing/2014/main" id="{2F815231-BBEC-8B52-4D2E-11786DE9B008}"/>
                </a:ext>
              </a:extLst>
            </p:cNvPr>
            <p:cNvSpPr/>
            <p:nvPr/>
          </p:nvSpPr>
          <p:spPr>
            <a:xfrm>
              <a:off x="6096000" y="2072428"/>
              <a:ext cx="5260258" cy="24700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AB4B00C-9FA8-6B44-2E99-345FCF1D5A69}"/>
                </a:ext>
              </a:extLst>
            </p:cNvPr>
            <p:cNvSpPr txBox="1"/>
            <p:nvPr/>
          </p:nvSpPr>
          <p:spPr>
            <a:xfrm>
              <a:off x="6636775" y="2345377"/>
              <a:ext cx="662361" cy="369332"/>
            </a:xfrm>
            <a:prstGeom prst="rect">
              <a:avLst/>
            </a:prstGeom>
            <a:solidFill>
              <a:srgbClr val="95BACD"/>
            </a:solidFill>
          </p:spPr>
          <p:txBody>
            <a:bodyPr wrap="none" rtlCol="0">
              <a:spAutoFit/>
            </a:bodyPr>
            <a:lstStyle/>
            <a:p>
              <a:r>
                <a:rPr lang="en-US" dirty="0"/>
                <a:t>Data</a:t>
              </a:r>
            </a:p>
          </p:txBody>
        </p:sp>
        <p:sp>
          <p:nvSpPr>
            <p:cNvPr id="3" name="TextBox 2">
              <a:extLst>
                <a:ext uri="{FF2B5EF4-FFF2-40B4-BE49-F238E27FC236}">
                  <a16:creationId xmlns:a16="http://schemas.microsoft.com/office/drawing/2014/main" id="{B26CDB44-F635-9BC6-4141-2463BF11FB5B}"/>
                </a:ext>
              </a:extLst>
            </p:cNvPr>
            <p:cNvSpPr txBox="1"/>
            <p:nvPr/>
          </p:nvSpPr>
          <p:spPr>
            <a:xfrm>
              <a:off x="9047559" y="2330823"/>
              <a:ext cx="1281826" cy="369332"/>
            </a:xfrm>
            <a:prstGeom prst="rect">
              <a:avLst/>
            </a:prstGeom>
            <a:solidFill>
              <a:srgbClr val="95BACD"/>
            </a:solidFill>
          </p:spPr>
          <p:txBody>
            <a:bodyPr wrap="none" rtlCol="0">
              <a:spAutoFit/>
            </a:bodyPr>
            <a:lstStyle/>
            <a:p>
              <a:r>
                <a:rPr lang="en-US" dirty="0"/>
                <a:t>Attestation</a:t>
              </a:r>
            </a:p>
          </p:txBody>
        </p:sp>
        <p:sp>
          <p:nvSpPr>
            <p:cNvPr id="4" name="TextBox 3">
              <a:extLst>
                <a:ext uri="{FF2B5EF4-FFF2-40B4-BE49-F238E27FC236}">
                  <a16:creationId xmlns:a16="http://schemas.microsoft.com/office/drawing/2014/main" id="{7D0FEE80-6CD8-7B78-8D80-633430EB187C}"/>
                </a:ext>
              </a:extLst>
            </p:cNvPr>
            <p:cNvSpPr txBox="1"/>
            <p:nvPr/>
          </p:nvSpPr>
          <p:spPr>
            <a:xfrm>
              <a:off x="6289612" y="2786684"/>
              <a:ext cx="1775551" cy="1477328"/>
            </a:xfrm>
            <a:prstGeom prst="rect">
              <a:avLst/>
            </a:prstGeom>
            <a:noFill/>
          </p:spPr>
          <p:txBody>
            <a:bodyPr wrap="none" rtlCol="0">
              <a:spAutoFit/>
            </a:bodyPr>
            <a:lstStyle/>
            <a:p>
              <a:r>
                <a:rPr lang="en-US" dirty="0"/>
                <a:t>Date of birth</a:t>
              </a:r>
            </a:p>
            <a:p>
              <a:r>
                <a:rPr lang="en-US" dirty="0"/>
                <a:t>Passport No</a:t>
              </a:r>
            </a:p>
            <a:p>
              <a:r>
                <a:rPr lang="en-US" dirty="0"/>
                <a:t>Drivers License</a:t>
              </a:r>
            </a:p>
            <a:p>
              <a:r>
                <a:rPr lang="en-US" dirty="0"/>
                <a:t>Bank Statement</a:t>
              </a:r>
            </a:p>
            <a:p>
              <a:r>
                <a:rPr lang="en-US" dirty="0"/>
                <a:t>Payroll Slip</a:t>
              </a:r>
            </a:p>
          </p:txBody>
        </p:sp>
        <p:sp>
          <p:nvSpPr>
            <p:cNvPr id="5" name="TextBox 4">
              <a:extLst>
                <a:ext uri="{FF2B5EF4-FFF2-40B4-BE49-F238E27FC236}">
                  <a16:creationId xmlns:a16="http://schemas.microsoft.com/office/drawing/2014/main" id="{7AA52710-0ABC-3503-A6F9-F249BDA3E907}"/>
                </a:ext>
              </a:extLst>
            </p:cNvPr>
            <p:cNvSpPr txBox="1"/>
            <p:nvPr/>
          </p:nvSpPr>
          <p:spPr>
            <a:xfrm>
              <a:off x="8873399" y="2786684"/>
              <a:ext cx="2335896" cy="1477328"/>
            </a:xfrm>
            <a:prstGeom prst="rect">
              <a:avLst/>
            </a:prstGeom>
            <a:noFill/>
          </p:spPr>
          <p:txBody>
            <a:bodyPr wrap="none" rtlCol="0">
              <a:spAutoFit/>
            </a:bodyPr>
            <a:lstStyle/>
            <a:p>
              <a:r>
                <a:rPr lang="en-US" dirty="0"/>
                <a:t>Above 18 years</a:t>
              </a:r>
            </a:p>
            <a:p>
              <a:r>
                <a:rPr lang="en-US" dirty="0"/>
                <a:t>American Citizen</a:t>
              </a:r>
            </a:p>
            <a:p>
              <a:r>
                <a:rPr lang="en-US" dirty="0"/>
                <a:t>Authorized to drive</a:t>
              </a:r>
            </a:p>
            <a:p>
              <a:r>
                <a:rPr lang="en-US" dirty="0"/>
                <a:t>Has US Bank account</a:t>
              </a:r>
            </a:p>
            <a:p>
              <a:r>
                <a:rPr lang="en-US" dirty="0"/>
                <a:t>Is employed</a:t>
              </a:r>
            </a:p>
          </p:txBody>
        </p:sp>
        <p:sp>
          <p:nvSpPr>
            <p:cNvPr id="7" name="Arrow: Right 6">
              <a:extLst>
                <a:ext uri="{FF2B5EF4-FFF2-40B4-BE49-F238E27FC236}">
                  <a16:creationId xmlns:a16="http://schemas.microsoft.com/office/drawing/2014/main" id="{051E2FA9-2253-CEF7-D30C-5ED17D30E2CB}"/>
                </a:ext>
              </a:extLst>
            </p:cNvPr>
            <p:cNvSpPr/>
            <p:nvPr/>
          </p:nvSpPr>
          <p:spPr>
            <a:xfrm>
              <a:off x="8212376" y="3188390"/>
              <a:ext cx="560439" cy="127819"/>
            </a:xfrm>
            <a:prstGeom prst="rightArrow">
              <a:avLst/>
            </a:prstGeom>
            <a:solidFill>
              <a:srgbClr val="95BA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7C37A4D-CD9E-F8E5-BBA7-3321C13F5FD5}"/>
                </a:ext>
              </a:extLst>
            </p:cNvPr>
            <p:cNvSpPr/>
            <p:nvPr/>
          </p:nvSpPr>
          <p:spPr>
            <a:xfrm>
              <a:off x="8212375" y="3490731"/>
              <a:ext cx="560439" cy="127819"/>
            </a:xfrm>
            <a:prstGeom prst="rightArrow">
              <a:avLst/>
            </a:prstGeom>
            <a:solidFill>
              <a:srgbClr val="95BA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30494F6-E3C7-1D89-0AEE-EADE1C9424BE}"/>
                </a:ext>
              </a:extLst>
            </p:cNvPr>
            <p:cNvSpPr/>
            <p:nvPr/>
          </p:nvSpPr>
          <p:spPr>
            <a:xfrm>
              <a:off x="8212374" y="3737765"/>
              <a:ext cx="560439" cy="127819"/>
            </a:xfrm>
            <a:prstGeom prst="rightArrow">
              <a:avLst/>
            </a:prstGeom>
            <a:solidFill>
              <a:srgbClr val="95BA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4276D26-0A1D-280D-AE52-B857BA91CBF6}"/>
                </a:ext>
              </a:extLst>
            </p:cNvPr>
            <p:cNvSpPr/>
            <p:nvPr/>
          </p:nvSpPr>
          <p:spPr>
            <a:xfrm>
              <a:off x="8212374" y="4040106"/>
              <a:ext cx="560439" cy="127819"/>
            </a:xfrm>
            <a:prstGeom prst="rightArrow">
              <a:avLst/>
            </a:prstGeom>
            <a:solidFill>
              <a:srgbClr val="95BA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F188177-611A-00FF-98BE-04565A9984F3}"/>
                </a:ext>
              </a:extLst>
            </p:cNvPr>
            <p:cNvSpPr/>
            <p:nvPr/>
          </p:nvSpPr>
          <p:spPr>
            <a:xfrm>
              <a:off x="8214527" y="2908170"/>
              <a:ext cx="560439" cy="127819"/>
            </a:xfrm>
            <a:prstGeom prst="rightArrow">
              <a:avLst/>
            </a:prstGeom>
            <a:solidFill>
              <a:srgbClr val="95BA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5BACD"/>
                </a:solidFill>
              </a:endParaRPr>
            </a:p>
          </p:txBody>
        </p:sp>
      </p:grpSp>
      <p:pic>
        <p:nvPicPr>
          <p:cNvPr id="16" name="Picture 15" descr="Image preview">
            <a:extLst>
              <a:ext uri="{FF2B5EF4-FFF2-40B4-BE49-F238E27FC236}">
                <a16:creationId xmlns:a16="http://schemas.microsoft.com/office/drawing/2014/main" id="{4D46879A-2AB9-D939-9A8B-CE1264FBF4A9}"/>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16638368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8206775" cy="584623"/>
          </a:xfrm>
          <a:prstGeom prst="rect">
            <a:avLst/>
          </a:prstGeom>
          <a:noFill/>
        </p:spPr>
        <p:txBody>
          <a:bodyPr wrap="square" rtlCol="0">
            <a:spAutoFit/>
          </a:bodyPr>
          <a:lstStyle/>
          <a:p>
            <a:pPr>
              <a:spcBef>
                <a:spcPct val="0"/>
              </a:spcBef>
              <a:defRPr/>
            </a:pPr>
            <a:r>
              <a:rPr lang="en-US" sz="3200" dirty="0"/>
              <a:t>SSI: Internet Identity Layer</a:t>
            </a:r>
            <a:endParaRPr lang="en-GB" altLang="ko-KR" sz="3200" b="1" dirty="0">
              <a:latin typeface="+mj-lt"/>
            </a:endParaRPr>
          </a:p>
        </p:txBody>
      </p:sp>
      <p:sp>
        <p:nvSpPr>
          <p:cNvPr id="10" name="Rectangle 12">
            <a:extLst>
              <a:ext uri="{FF2B5EF4-FFF2-40B4-BE49-F238E27FC236}">
                <a16:creationId xmlns:a16="http://schemas.microsoft.com/office/drawing/2014/main" id="{0F3DB939-D275-4644-B5AB-74FA1CE1DF9F}"/>
              </a:ext>
            </a:extLst>
          </p:cNvPr>
          <p:cNvSpPr txBox="1">
            <a:spLocks noChangeArrowheads="1"/>
          </p:cNvSpPr>
          <p:nvPr/>
        </p:nvSpPr>
        <p:spPr>
          <a:xfrm>
            <a:off x="913785" y="2205182"/>
            <a:ext cx="9430592" cy="3693319"/>
          </a:xfrm>
          <a:prstGeom prst="rect">
            <a:avLst/>
          </a:prstGeom>
          <a:noFill/>
        </p:spPr>
        <p:txBody>
          <a:bodyPr wrap="square" rtlCol="0">
            <a:spAutoFit/>
          </a:bodyPr>
          <a:lstStyle/>
          <a:p>
            <a:pPr marL="171450" indent="-171450">
              <a:buFont typeface="Arial" panose="020B0604020202020204" pitchFamily="34" charset="0"/>
              <a:buChar char="•"/>
            </a:pPr>
            <a:r>
              <a:rPr lang="en-US" dirty="0"/>
              <a:t>Critical Need for a Secure Identity Layer</a:t>
            </a:r>
          </a:p>
          <a:p>
            <a:pPr marL="781279" lvl="1" indent="-171450">
              <a:buFont typeface="Arial" panose="020B0604020202020204" pitchFamily="34" charset="0"/>
              <a:buChar char="•"/>
            </a:pPr>
            <a:r>
              <a:rPr lang="en-US" dirty="0"/>
              <a:t>The internet lacks a secure method for identity verification, leading to increased cybercrime and loss of trust.</a:t>
            </a:r>
          </a:p>
          <a:p>
            <a:pPr marL="171450" indent="-171450">
              <a:buFont typeface="Arial" panose="020B0604020202020204" pitchFamily="34" charset="0"/>
              <a:buChar char="•"/>
            </a:pPr>
            <a:r>
              <a:rPr lang="en-US" dirty="0"/>
              <a:t>Self-Sovereign Identity (SSI) Solution: </a:t>
            </a:r>
          </a:p>
          <a:p>
            <a:pPr marL="781279" lvl="1" indent="-171450">
              <a:buFont typeface="Arial" panose="020B0604020202020204" pitchFamily="34" charset="0"/>
              <a:buChar char="•"/>
            </a:pPr>
            <a:r>
              <a:rPr lang="en-US" dirty="0"/>
              <a:t>SSI offers a decentralized approach, using blockchain technology to secure identities and transactions.</a:t>
            </a:r>
          </a:p>
          <a:p>
            <a:pPr marL="171450" indent="-171450">
              <a:buFont typeface="Arial" panose="020B0604020202020204" pitchFamily="34" charset="0"/>
              <a:buChar char="•"/>
            </a:pPr>
            <a:r>
              <a:rPr lang="en-US" dirty="0"/>
              <a:t>Infrastructure Comparison</a:t>
            </a:r>
          </a:p>
          <a:p>
            <a:pPr marL="781279" lvl="1" indent="-171450">
              <a:buFont typeface="Arial" panose="020B0604020202020204" pitchFamily="34" charset="0"/>
              <a:buChar char="•"/>
            </a:pPr>
            <a:r>
              <a:rPr lang="en-US" dirty="0"/>
              <a:t>The shift to SSI is likened to historical technological shifts. </a:t>
            </a:r>
          </a:p>
          <a:p>
            <a:pPr marL="171450" indent="-171450">
              <a:buFont typeface="Arial" panose="020B0604020202020204" pitchFamily="34" charset="0"/>
              <a:buChar char="•"/>
            </a:pPr>
            <a:r>
              <a:rPr lang="en-US" dirty="0"/>
              <a:t>Technological Foundations</a:t>
            </a:r>
          </a:p>
          <a:p>
            <a:pPr marL="781279" lvl="1" indent="-171450">
              <a:buFont typeface="Arial" panose="020B0604020202020204" pitchFamily="34" charset="0"/>
              <a:buChar char="•"/>
            </a:pPr>
            <a:r>
              <a:rPr lang="en-US" dirty="0"/>
              <a:t>Cryptography, distributed networks, and cloud computing underpin SSI’s security and functionality.</a:t>
            </a:r>
          </a:p>
          <a:p>
            <a:pPr marL="171450" indent="-171450">
              <a:buFont typeface="Arial" panose="020B0604020202020204" pitchFamily="34" charset="0"/>
              <a:buChar char="•"/>
            </a:pPr>
            <a:r>
              <a:rPr lang="en-US" dirty="0"/>
              <a:t>Challenges</a:t>
            </a:r>
          </a:p>
          <a:p>
            <a:pPr marL="781279" lvl="1" indent="-171450">
              <a:buFont typeface="Arial" panose="020B0604020202020204" pitchFamily="34" charset="0"/>
              <a:buChar char="•"/>
            </a:pPr>
            <a:r>
              <a:rPr lang="en-US" dirty="0"/>
              <a:t>SSI adoption faces hurdles in interoperability and decentralized key management.</a:t>
            </a:r>
          </a:p>
        </p:txBody>
      </p:sp>
      <p:pic>
        <p:nvPicPr>
          <p:cNvPr id="2" name="Picture 1" descr="Image preview">
            <a:extLst>
              <a:ext uri="{FF2B5EF4-FFF2-40B4-BE49-F238E27FC236}">
                <a16:creationId xmlns:a16="http://schemas.microsoft.com/office/drawing/2014/main" id="{E6C03958-C74C-D914-8275-C458806B3018}"/>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27369070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No alt text provided for this image">
            <a:extLst>
              <a:ext uri="{FF2B5EF4-FFF2-40B4-BE49-F238E27FC236}">
                <a16:creationId xmlns:a16="http://schemas.microsoft.com/office/drawing/2014/main" id="{4EE9F9C3-0755-0E2B-82D7-884C8E5B4A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136" y="981366"/>
            <a:ext cx="6774424" cy="5010234"/>
          </a:xfrm>
          <a:prstGeom prst="rect">
            <a:avLst/>
          </a:prstGeom>
          <a:noFill/>
          <a:ln>
            <a:noFill/>
          </a:ln>
        </p:spPr>
      </p:pic>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8206775" cy="584623"/>
          </a:xfrm>
          <a:prstGeom prst="rect">
            <a:avLst/>
          </a:prstGeom>
          <a:noFill/>
        </p:spPr>
        <p:txBody>
          <a:bodyPr wrap="square" rtlCol="0">
            <a:spAutoFit/>
          </a:bodyPr>
          <a:lstStyle/>
          <a:p>
            <a:pPr>
              <a:spcBef>
                <a:spcPct val="0"/>
              </a:spcBef>
              <a:defRPr/>
            </a:pPr>
            <a:r>
              <a:rPr lang="en-US" sz="3200" dirty="0"/>
              <a:t>SSI: Example Scenarios</a:t>
            </a:r>
            <a:endParaRPr lang="en-GB" altLang="ko-KR" sz="3200" b="1" dirty="0">
              <a:latin typeface="+mj-lt"/>
            </a:endParaRPr>
          </a:p>
        </p:txBody>
      </p:sp>
      <p:sp>
        <p:nvSpPr>
          <p:cNvPr id="3" name="Rectangle 12">
            <a:extLst>
              <a:ext uri="{FF2B5EF4-FFF2-40B4-BE49-F238E27FC236}">
                <a16:creationId xmlns:a16="http://schemas.microsoft.com/office/drawing/2014/main" id="{A2E17CE8-7BB9-8CD4-0AB4-F9F9527D2451}"/>
              </a:ext>
            </a:extLst>
          </p:cNvPr>
          <p:cNvSpPr txBox="1">
            <a:spLocks noChangeArrowheads="1"/>
          </p:cNvSpPr>
          <p:nvPr/>
        </p:nvSpPr>
        <p:spPr>
          <a:xfrm>
            <a:off x="877285" y="2192227"/>
            <a:ext cx="3943351" cy="3139321"/>
          </a:xfrm>
          <a:prstGeom prst="rect">
            <a:avLst/>
          </a:prstGeom>
          <a:noFill/>
        </p:spPr>
        <p:txBody>
          <a:bodyPr wrap="square" rtlCol="0">
            <a:spAutoFit/>
          </a:bodyPr>
          <a:lstStyle/>
          <a:p>
            <a:r>
              <a:rPr lang="en-US" dirty="0"/>
              <a:t>As more and more of our “interactions” move online we need better tools to manage our data and maintain our privacy. The European Union is leading the way when it comes to SSI and its implementation.</a:t>
            </a:r>
          </a:p>
          <a:p>
            <a:endParaRPr lang="en-US" dirty="0"/>
          </a:p>
          <a:p>
            <a:r>
              <a:rPr lang="en-US" dirty="0"/>
              <a:t>In the US NIST is now working to better define and propose architecture for SSI to operate in and function within globally.</a:t>
            </a:r>
          </a:p>
        </p:txBody>
      </p:sp>
      <p:cxnSp>
        <p:nvCxnSpPr>
          <p:cNvPr id="5" name="Straight Arrow Connector 4">
            <a:extLst>
              <a:ext uri="{FF2B5EF4-FFF2-40B4-BE49-F238E27FC236}">
                <a16:creationId xmlns:a16="http://schemas.microsoft.com/office/drawing/2014/main" id="{7869C0B3-95FC-F51E-5B84-5640447729E6}"/>
              </a:ext>
            </a:extLst>
          </p:cNvPr>
          <p:cNvCxnSpPr/>
          <p:nvPr/>
        </p:nvCxnSpPr>
        <p:spPr>
          <a:xfrm>
            <a:off x="5223759" y="3407825"/>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1C810B9-7308-F695-AA35-5806E6F066A5}"/>
              </a:ext>
            </a:extLst>
          </p:cNvPr>
          <p:cNvCxnSpPr/>
          <p:nvPr/>
        </p:nvCxnSpPr>
        <p:spPr>
          <a:xfrm>
            <a:off x="5223759" y="3166935"/>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D1D904D-C002-4FBF-5E9F-3EE54F4487EE}"/>
              </a:ext>
            </a:extLst>
          </p:cNvPr>
          <p:cNvCxnSpPr/>
          <p:nvPr/>
        </p:nvCxnSpPr>
        <p:spPr>
          <a:xfrm>
            <a:off x="4681570" y="2547503"/>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6F0CFE2-B4B4-4843-D46B-D59501E94764}"/>
              </a:ext>
            </a:extLst>
          </p:cNvPr>
          <p:cNvCxnSpPr/>
          <p:nvPr/>
        </p:nvCxnSpPr>
        <p:spPr>
          <a:xfrm>
            <a:off x="5317165" y="2209146"/>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794C988-7428-0252-05DE-E299A9228028}"/>
              </a:ext>
            </a:extLst>
          </p:cNvPr>
          <p:cNvCxnSpPr/>
          <p:nvPr/>
        </p:nvCxnSpPr>
        <p:spPr>
          <a:xfrm>
            <a:off x="5492731" y="2072442"/>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FA4170D-FB3D-703D-C5EB-413F8B954A88}"/>
              </a:ext>
            </a:extLst>
          </p:cNvPr>
          <p:cNvCxnSpPr/>
          <p:nvPr/>
        </p:nvCxnSpPr>
        <p:spPr>
          <a:xfrm>
            <a:off x="5399325" y="1330015"/>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DED7656-FA15-F036-C66B-8C87CD96E204}"/>
              </a:ext>
            </a:extLst>
          </p:cNvPr>
          <p:cNvCxnSpPr/>
          <p:nvPr/>
        </p:nvCxnSpPr>
        <p:spPr>
          <a:xfrm>
            <a:off x="5920434" y="4051838"/>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D56EDB2-EF95-7AED-4903-567E4D66F4D2}"/>
              </a:ext>
            </a:extLst>
          </p:cNvPr>
          <p:cNvCxnSpPr/>
          <p:nvPr/>
        </p:nvCxnSpPr>
        <p:spPr>
          <a:xfrm>
            <a:off x="6291231" y="4307477"/>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28D9090-E3F2-3F58-08F3-13F69C729649}"/>
              </a:ext>
            </a:extLst>
          </p:cNvPr>
          <p:cNvCxnSpPr/>
          <p:nvPr/>
        </p:nvCxnSpPr>
        <p:spPr>
          <a:xfrm>
            <a:off x="6079165" y="4464793"/>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AA788F7-666A-0AC3-FCCB-D3B91A290A4B}"/>
              </a:ext>
            </a:extLst>
          </p:cNvPr>
          <p:cNvCxnSpPr/>
          <p:nvPr/>
        </p:nvCxnSpPr>
        <p:spPr>
          <a:xfrm>
            <a:off x="8394371" y="1188656"/>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182F9A3-8A46-5992-CF4F-B85139C0E082}"/>
              </a:ext>
            </a:extLst>
          </p:cNvPr>
          <p:cNvCxnSpPr/>
          <p:nvPr/>
        </p:nvCxnSpPr>
        <p:spPr>
          <a:xfrm>
            <a:off x="6275068" y="4741044"/>
            <a:ext cx="351132" cy="157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012DB75-50D5-D7A5-DAB6-C07210C8FB41}"/>
              </a:ext>
            </a:extLst>
          </p:cNvPr>
          <p:cNvSpPr txBox="1"/>
          <p:nvPr/>
        </p:nvSpPr>
        <p:spPr>
          <a:xfrm>
            <a:off x="8745503" y="1161576"/>
            <a:ext cx="2605713" cy="369332"/>
          </a:xfrm>
          <a:prstGeom prst="rect">
            <a:avLst/>
          </a:prstGeom>
          <a:noFill/>
        </p:spPr>
        <p:txBody>
          <a:bodyPr wrap="none" rtlCol="0">
            <a:spAutoFit/>
          </a:bodyPr>
          <a:lstStyle/>
          <a:p>
            <a:r>
              <a:rPr lang="en-US" dirty="0"/>
              <a:t>Direct examples to PIAM</a:t>
            </a:r>
          </a:p>
        </p:txBody>
      </p:sp>
      <p:pic>
        <p:nvPicPr>
          <p:cNvPr id="4" name="Picture 3" descr="Image preview">
            <a:extLst>
              <a:ext uri="{FF2B5EF4-FFF2-40B4-BE49-F238E27FC236}">
                <a16:creationId xmlns:a16="http://schemas.microsoft.com/office/drawing/2014/main" id="{7132E67A-1AB0-BD71-4992-9E9CFB28555E}"/>
              </a:ext>
            </a:extLst>
          </p:cNvPr>
          <p:cNvPicPr>
            <a:picLocks noChangeAspect="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5984597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mage preview">
            <a:extLst>
              <a:ext uri="{FF2B5EF4-FFF2-40B4-BE49-F238E27FC236}">
                <a16:creationId xmlns:a16="http://schemas.microsoft.com/office/drawing/2014/main" id="{8D32BC32-C788-56DD-6CAF-A7E1A758FF94}"/>
              </a:ext>
            </a:extLst>
          </p:cNvPr>
          <p:cNvPicPr>
            <a:picLocks noChangeAspect="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
        <p:nvSpPr>
          <p:cNvPr id="3" name="TextBox 2">
            <a:extLst>
              <a:ext uri="{FF2B5EF4-FFF2-40B4-BE49-F238E27FC236}">
                <a16:creationId xmlns:a16="http://schemas.microsoft.com/office/drawing/2014/main" id="{F763EDB2-9A70-50BF-1046-0CAB23D32DA0}"/>
              </a:ext>
            </a:extLst>
          </p:cNvPr>
          <p:cNvSpPr txBox="1"/>
          <p:nvPr/>
        </p:nvSpPr>
        <p:spPr>
          <a:xfrm>
            <a:off x="3048000" y="3246792"/>
            <a:ext cx="6096000" cy="369332"/>
          </a:xfrm>
          <a:prstGeom prst="rect">
            <a:avLst/>
          </a:prstGeom>
          <a:noFill/>
        </p:spPr>
        <p:txBody>
          <a:bodyPr wrap="square">
            <a:spAutoFit/>
          </a:bodyPr>
          <a:lstStyle/>
          <a:p>
            <a:r>
              <a:rPr lang="en-US" dirty="0">
                <a:hlinkClick r:id="rId4"/>
              </a:rPr>
              <a:t>Fit everything you need into just your phone - YouTube</a:t>
            </a:r>
            <a:endParaRPr lang="en-US" dirty="0"/>
          </a:p>
        </p:txBody>
      </p:sp>
    </p:spTree>
    <p:extLst>
      <p:ext uri="{BB962C8B-B14F-4D97-AF65-F5344CB8AC3E}">
        <p14:creationId xmlns:p14="http://schemas.microsoft.com/office/powerpoint/2010/main" val="37182069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review">
            <a:extLst>
              <a:ext uri="{FF2B5EF4-FFF2-40B4-BE49-F238E27FC236}">
                <a16:creationId xmlns:a16="http://schemas.microsoft.com/office/drawing/2014/main" id="{7132E67A-1AB0-BD71-4992-9E9CFB28555E}"/>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9888615" cy="1077218"/>
          </a:xfrm>
          <a:prstGeom prst="rect">
            <a:avLst/>
          </a:prstGeom>
          <a:noFill/>
        </p:spPr>
        <p:txBody>
          <a:bodyPr wrap="square" rtlCol="0">
            <a:spAutoFit/>
          </a:bodyPr>
          <a:lstStyle/>
          <a:p>
            <a:pPr>
              <a:spcBef>
                <a:spcPct val="0"/>
              </a:spcBef>
              <a:defRPr/>
            </a:pPr>
            <a:r>
              <a:rPr lang="en-US" sz="3200" i="0" dirty="0">
                <a:solidFill>
                  <a:srgbClr val="0B1A3B"/>
                </a:solidFill>
                <a:effectLst/>
                <a:latin typeface="Roboto" panose="02000000000000000000" pitchFamily="2" charset="0"/>
              </a:rPr>
              <a:t>SSI: Fit everything you need into just your phone</a:t>
            </a:r>
          </a:p>
          <a:p>
            <a:pPr>
              <a:spcBef>
                <a:spcPct val="0"/>
              </a:spcBef>
              <a:defRPr/>
            </a:pPr>
            <a:endParaRPr lang="en-GB" altLang="ko-KR" sz="3200" b="1" dirty="0">
              <a:latin typeface="+mj-lt"/>
            </a:endParaRPr>
          </a:p>
        </p:txBody>
      </p:sp>
      <p:pic>
        <p:nvPicPr>
          <p:cNvPr id="22" name="Picture 21">
            <a:hlinkClick r:id="rId3"/>
            <a:extLst>
              <a:ext uri="{FF2B5EF4-FFF2-40B4-BE49-F238E27FC236}">
                <a16:creationId xmlns:a16="http://schemas.microsoft.com/office/drawing/2014/main" id="{2BB67CDA-6519-2D29-C8DC-22D75C728C8E}"/>
              </a:ext>
            </a:extLst>
          </p:cNvPr>
          <p:cNvPicPr>
            <a:picLocks noChangeAspect="1"/>
          </p:cNvPicPr>
          <p:nvPr/>
        </p:nvPicPr>
        <p:blipFill>
          <a:blip r:embed="rId4"/>
          <a:stretch>
            <a:fillRect/>
          </a:stretch>
        </p:blipFill>
        <p:spPr>
          <a:xfrm>
            <a:off x="3761716" y="2680613"/>
            <a:ext cx="4139061" cy="2316113"/>
          </a:xfrm>
          <a:prstGeom prst="rect">
            <a:avLst/>
          </a:prstGeom>
          <a:effectLst>
            <a:glow rad="63500">
              <a:schemeClr val="accent4">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38506645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review">
            <a:extLst>
              <a:ext uri="{FF2B5EF4-FFF2-40B4-BE49-F238E27FC236}">
                <a16:creationId xmlns:a16="http://schemas.microsoft.com/office/drawing/2014/main" id="{EA631724-8912-9B70-BF72-8CF774513B62}"/>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8206775" cy="584623"/>
          </a:xfrm>
          <a:prstGeom prst="rect">
            <a:avLst/>
          </a:prstGeom>
          <a:noFill/>
        </p:spPr>
        <p:txBody>
          <a:bodyPr wrap="square" rtlCol="0">
            <a:spAutoFit/>
          </a:bodyPr>
          <a:lstStyle/>
          <a:p>
            <a:pPr>
              <a:spcBef>
                <a:spcPct val="0"/>
              </a:spcBef>
              <a:defRPr/>
            </a:pPr>
            <a:r>
              <a:rPr lang="en-US" sz="3200" dirty="0">
                <a:solidFill>
                  <a:srgbClr val="0B1A3B"/>
                </a:solidFill>
              </a:rPr>
              <a:t>SSI: Key Components and Benefits</a:t>
            </a:r>
            <a:endParaRPr lang="en-GB" altLang="ko-KR" sz="3200" b="1" dirty="0">
              <a:solidFill>
                <a:srgbClr val="0B1A3B"/>
              </a:solidFill>
              <a:latin typeface="+mj-lt"/>
            </a:endParaRPr>
          </a:p>
        </p:txBody>
      </p:sp>
      <p:sp>
        <p:nvSpPr>
          <p:cNvPr id="10" name="Rectangle 12">
            <a:extLst>
              <a:ext uri="{FF2B5EF4-FFF2-40B4-BE49-F238E27FC236}">
                <a16:creationId xmlns:a16="http://schemas.microsoft.com/office/drawing/2014/main" id="{0F3DB939-D275-4644-B5AB-74FA1CE1DF9F}"/>
              </a:ext>
            </a:extLst>
          </p:cNvPr>
          <p:cNvSpPr txBox="1">
            <a:spLocks noChangeArrowheads="1"/>
          </p:cNvSpPr>
          <p:nvPr/>
        </p:nvSpPr>
        <p:spPr>
          <a:xfrm>
            <a:off x="5597545" y="2215342"/>
            <a:ext cx="6096000" cy="3785652"/>
          </a:xfrm>
          <a:prstGeom prst="rect">
            <a:avLst/>
          </a:prstGeom>
          <a:noFill/>
        </p:spPr>
        <p:txBody>
          <a:bodyPr wrap="square" rtlCol="0">
            <a:spAutoFit/>
          </a:bodyPr>
          <a:lstStyle/>
          <a:p>
            <a:pPr marL="171450" indent="-171450">
              <a:buFont typeface="Arial" panose="020B0604020202020204" pitchFamily="34" charset="0"/>
              <a:buChar char="•"/>
            </a:pPr>
            <a:r>
              <a:rPr lang="en-US" sz="1600" dirty="0"/>
              <a:t>Infrastructure-Level Solution</a:t>
            </a:r>
          </a:p>
          <a:p>
            <a:pPr marL="781279" lvl="1" indent="-171450">
              <a:buFont typeface="Arial" panose="020B0604020202020204" pitchFamily="34" charset="0"/>
              <a:buChar char="•"/>
            </a:pPr>
            <a:r>
              <a:rPr lang="en-US" sz="1600" dirty="0"/>
              <a:t>Operates at a foundational level, providing robust digital trust like the internet’s role in data sharing.</a:t>
            </a:r>
          </a:p>
          <a:p>
            <a:pPr marL="171450" indent="-171450">
              <a:buFont typeface="Arial" panose="020B0604020202020204" pitchFamily="34" charset="0"/>
              <a:buChar char="•"/>
            </a:pPr>
            <a:r>
              <a:rPr lang="en-US" sz="1600" dirty="0"/>
              <a:t>Fraud Reduction</a:t>
            </a:r>
          </a:p>
          <a:p>
            <a:pPr marL="781279" lvl="1" indent="-171450">
              <a:buFont typeface="Arial" panose="020B0604020202020204" pitchFamily="34" charset="0"/>
              <a:buChar char="•"/>
            </a:pPr>
            <a:r>
              <a:rPr lang="en-US" sz="1600" dirty="0"/>
              <a:t>Decreases identity fraud.</a:t>
            </a:r>
          </a:p>
          <a:p>
            <a:pPr marL="171450" indent="-171450">
              <a:buFont typeface="Arial" panose="020B0604020202020204" pitchFamily="34" charset="0"/>
              <a:buChar char="•"/>
            </a:pPr>
            <a:r>
              <a:rPr lang="en-US" sz="1600" dirty="0"/>
              <a:t>Reduced Onboarding Costs</a:t>
            </a:r>
          </a:p>
          <a:p>
            <a:pPr marL="781279" lvl="1" indent="-171450">
              <a:buFont typeface="Arial" panose="020B0604020202020204" pitchFamily="34" charset="0"/>
              <a:buChar char="•"/>
            </a:pPr>
            <a:r>
              <a:rPr lang="en-US" sz="1600" dirty="0"/>
              <a:t>Streamlines verification processes.</a:t>
            </a:r>
          </a:p>
          <a:p>
            <a:pPr marL="171450" indent="-171450">
              <a:buFont typeface="Arial" panose="020B0604020202020204" pitchFamily="34" charset="0"/>
              <a:buChar char="•"/>
            </a:pPr>
            <a:r>
              <a:rPr lang="en-US" sz="1600" dirty="0"/>
              <a:t>Improved E-commerce Sales</a:t>
            </a:r>
          </a:p>
          <a:p>
            <a:pPr marL="781279" lvl="1" indent="-171450">
              <a:buFont typeface="Arial" panose="020B0604020202020204" pitchFamily="34" charset="0"/>
              <a:buChar char="•"/>
            </a:pPr>
            <a:r>
              <a:rPr lang="en-US" sz="1600" dirty="0"/>
              <a:t>Enhances customer experience.</a:t>
            </a:r>
          </a:p>
          <a:p>
            <a:pPr marL="171450" indent="-171450">
              <a:buFont typeface="Arial" panose="020B0604020202020204" pitchFamily="34" charset="0"/>
              <a:buChar char="•"/>
            </a:pPr>
            <a:r>
              <a:rPr lang="en-US" sz="1600" dirty="0"/>
              <a:t>Workflow Automation</a:t>
            </a:r>
          </a:p>
          <a:p>
            <a:pPr marL="781279" lvl="1" indent="-171450">
              <a:buFont typeface="Arial" panose="020B0604020202020204" pitchFamily="34" charset="0"/>
              <a:buChar char="•"/>
            </a:pPr>
            <a:r>
              <a:rPr lang="en-US" sz="1600" dirty="0"/>
              <a:t>Reduces manual intervention.</a:t>
            </a:r>
          </a:p>
          <a:p>
            <a:pPr marL="171450" indent="-171450">
              <a:buFont typeface="Arial" panose="020B0604020202020204" pitchFamily="34" charset="0"/>
              <a:buChar char="•"/>
            </a:pPr>
            <a:r>
              <a:rPr lang="en-US" sz="1600" dirty="0"/>
              <a:t>Enhanced User Experience</a:t>
            </a:r>
          </a:p>
          <a:p>
            <a:pPr marL="781279" lvl="1" indent="-171450">
              <a:buFont typeface="Arial" panose="020B0604020202020204" pitchFamily="34" charset="0"/>
              <a:buChar char="•"/>
            </a:pPr>
            <a:r>
              <a:rPr lang="en-US" sz="1600" dirty="0"/>
              <a:t>Simplifies authentication processes.</a:t>
            </a:r>
          </a:p>
          <a:p>
            <a:pPr marL="171450" indent="-171450">
              <a:buFont typeface="Arial" panose="020B0604020202020204" pitchFamily="34" charset="0"/>
              <a:buChar char="•"/>
            </a:pPr>
            <a:r>
              <a:rPr lang="en-US" sz="1600" dirty="0"/>
              <a:t>Regulatory Compliance</a:t>
            </a:r>
          </a:p>
          <a:p>
            <a:pPr marL="781279" lvl="1" indent="-171450">
              <a:buFont typeface="Arial" panose="020B0604020202020204" pitchFamily="34" charset="0"/>
              <a:buChar char="•"/>
            </a:pPr>
            <a:r>
              <a:rPr lang="en-US" sz="1600" dirty="0"/>
              <a:t>Helps meet data security regulations.</a:t>
            </a:r>
          </a:p>
        </p:txBody>
      </p:sp>
      <p:sp>
        <p:nvSpPr>
          <p:cNvPr id="3" name="TextBox 2">
            <a:extLst>
              <a:ext uri="{FF2B5EF4-FFF2-40B4-BE49-F238E27FC236}">
                <a16:creationId xmlns:a16="http://schemas.microsoft.com/office/drawing/2014/main" id="{2BAA102F-2CD3-AE72-BCD2-672AC2161DF6}"/>
              </a:ext>
            </a:extLst>
          </p:cNvPr>
          <p:cNvSpPr txBox="1"/>
          <p:nvPr/>
        </p:nvSpPr>
        <p:spPr>
          <a:xfrm>
            <a:off x="840784" y="2215342"/>
            <a:ext cx="4483056" cy="2585323"/>
          </a:xfrm>
          <a:prstGeom prst="rect">
            <a:avLst/>
          </a:prstGeom>
          <a:noFill/>
        </p:spPr>
        <p:txBody>
          <a:bodyPr wrap="square">
            <a:spAutoFit/>
          </a:bodyPr>
          <a:lstStyle/>
          <a:p>
            <a:pPr marL="171450" indent="-171450">
              <a:buFont typeface="Arial" panose="020B0604020202020204" pitchFamily="34" charset="0"/>
              <a:buChar char="•"/>
            </a:pPr>
            <a:r>
              <a:rPr lang="en-US" dirty="0"/>
              <a:t>Key Components</a:t>
            </a:r>
          </a:p>
          <a:p>
            <a:pPr marL="781279" lvl="1" indent="-171450">
              <a:buFont typeface="Arial" panose="020B0604020202020204" pitchFamily="34" charset="0"/>
              <a:buChar char="•"/>
            </a:pPr>
            <a:r>
              <a:rPr lang="en-US" dirty="0"/>
              <a:t>Decentralized Identifiers (DIDs)</a:t>
            </a:r>
          </a:p>
          <a:p>
            <a:pPr marL="1391108" lvl="2" indent="-171450">
              <a:buFont typeface="Arial" panose="020B0604020202020204" pitchFamily="34" charset="0"/>
              <a:buChar char="•"/>
            </a:pPr>
            <a:r>
              <a:rPr lang="en-US" dirty="0"/>
              <a:t>Unique, persistent identifiers owned by the user.</a:t>
            </a:r>
          </a:p>
          <a:p>
            <a:pPr marL="781279" lvl="1" indent="-171450">
              <a:buFont typeface="Arial" panose="020B0604020202020204" pitchFamily="34" charset="0"/>
              <a:buChar char="•"/>
            </a:pPr>
            <a:r>
              <a:rPr lang="en-US" dirty="0"/>
              <a:t>Verifiable Credentials</a:t>
            </a:r>
          </a:p>
          <a:p>
            <a:pPr marL="1391108" lvl="2" indent="-171450">
              <a:buFont typeface="Arial" panose="020B0604020202020204" pitchFamily="34" charset="0"/>
              <a:buChar char="•"/>
            </a:pPr>
            <a:r>
              <a:rPr lang="en-US" dirty="0"/>
              <a:t>Digital documents that are cryptographically secure, privacy-respecting, and tamper-proof.</a:t>
            </a:r>
          </a:p>
        </p:txBody>
      </p:sp>
    </p:spTree>
    <p:extLst>
      <p:ext uri="{BB962C8B-B14F-4D97-AF65-F5344CB8AC3E}">
        <p14:creationId xmlns:p14="http://schemas.microsoft.com/office/powerpoint/2010/main" val="27958734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5">
            <a:extLst>
              <a:ext uri="{FF2B5EF4-FFF2-40B4-BE49-F238E27FC236}">
                <a16:creationId xmlns:a16="http://schemas.microsoft.com/office/drawing/2014/main" id="{66F2E932-0AA6-436F-BB3F-DC0487699075}"/>
              </a:ext>
            </a:extLst>
          </p:cNvPr>
          <p:cNvCxnSpPr>
            <a:cxnSpLocks/>
          </p:cNvCxnSpPr>
          <p:nvPr/>
        </p:nvCxnSpPr>
        <p:spPr>
          <a:xfrm>
            <a:off x="912774" y="1773247"/>
            <a:ext cx="10801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2">
            <a:extLst>
              <a:ext uri="{FF2B5EF4-FFF2-40B4-BE49-F238E27FC236}">
                <a16:creationId xmlns:a16="http://schemas.microsoft.com/office/drawing/2014/main" id="{5EEC30A1-FF81-4B23-B01B-F65ADBC463FC}"/>
              </a:ext>
            </a:extLst>
          </p:cNvPr>
          <p:cNvSpPr txBox="1">
            <a:spLocks noChangeArrowheads="1"/>
          </p:cNvSpPr>
          <p:nvPr/>
        </p:nvSpPr>
        <p:spPr>
          <a:xfrm>
            <a:off x="840784" y="981366"/>
            <a:ext cx="10547652" cy="584775"/>
          </a:xfrm>
          <a:prstGeom prst="rect">
            <a:avLst/>
          </a:prstGeom>
          <a:noFill/>
        </p:spPr>
        <p:txBody>
          <a:bodyPr wrap="square" rtlCol="0">
            <a:spAutoFit/>
          </a:bodyPr>
          <a:lstStyle/>
          <a:p>
            <a:pPr>
              <a:spcBef>
                <a:spcPct val="0"/>
              </a:spcBef>
              <a:defRPr/>
            </a:pPr>
            <a:r>
              <a:rPr lang="en-US" sz="3200" dirty="0"/>
              <a:t>Introduction to SSI in Physical Identity Access Management</a:t>
            </a:r>
            <a:endParaRPr lang="en-GB" altLang="ko-KR" sz="3200" b="1" dirty="0">
              <a:latin typeface="+mj-lt"/>
            </a:endParaRPr>
          </a:p>
        </p:txBody>
      </p:sp>
      <p:sp>
        <p:nvSpPr>
          <p:cNvPr id="10" name="Rectangle 12">
            <a:extLst>
              <a:ext uri="{FF2B5EF4-FFF2-40B4-BE49-F238E27FC236}">
                <a16:creationId xmlns:a16="http://schemas.microsoft.com/office/drawing/2014/main" id="{0F3DB939-D275-4644-B5AB-74FA1CE1DF9F}"/>
              </a:ext>
            </a:extLst>
          </p:cNvPr>
          <p:cNvSpPr txBox="1">
            <a:spLocks noChangeArrowheads="1"/>
          </p:cNvSpPr>
          <p:nvPr/>
        </p:nvSpPr>
        <p:spPr>
          <a:xfrm>
            <a:off x="913785" y="2205182"/>
            <a:ext cx="9430592" cy="3385542"/>
          </a:xfrm>
          <a:prstGeom prst="rect">
            <a:avLst/>
          </a:prstGeom>
          <a:noFill/>
        </p:spPr>
        <p:txBody>
          <a:bodyPr wrap="square" rtlCol="0">
            <a:spAutoFit/>
          </a:bodyPr>
          <a:lstStyle/>
          <a:p>
            <a:pPr marL="171450" indent="-171450">
              <a:buFont typeface="Arial" panose="020B0604020202020204" pitchFamily="34" charset="0"/>
              <a:buChar char="•"/>
            </a:pPr>
            <a:r>
              <a:rPr lang="en-US" dirty="0"/>
              <a:t>Physical access controls are increasingly being integrated with identity and access management (IAM) solutions leading to (PIAM).</a:t>
            </a:r>
          </a:p>
          <a:p>
            <a:pPr marL="781279" lvl="1" indent="-171450">
              <a:buFont typeface="Arial" panose="020B0604020202020204" pitchFamily="34" charset="0"/>
              <a:buChar char="•"/>
            </a:pPr>
            <a:r>
              <a:rPr lang="en-US" dirty="0"/>
              <a:t>SSI provides a more secure, private way to manage identities across various platforms, enhancing user trust and security.</a:t>
            </a:r>
          </a:p>
          <a:p>
            <a:pPr marL="781279"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 2023 survey, 36% of organizations integrated their physical access control with IAM systems, bridging the gap between digital and physical security for enhanced protections.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IAM integrations simplify user access, encouraging compliance with security protocols while safeguarding both digital and physical access.</a:t>
            </a:r>
          </a:p>
          <a:p>
            <a:pPr marL="171450" indent="-171450">
              <a:buFont typeface="Arial" panose="020B0604020202020204" pitchFamily="34" charset="0"/>
              <a:buChar char="•"/>
            </a:pPr>
            <a:endParaRPr lang="en-US" dirty="0"/>
          </a:p>
          <a:p>
            <a:pPr marL="609829" lvl="1"/>
            <a:endParaRPr lang="en-US" sz="1600" dirty="0"/>
          </a:p>
        </p:txBody>
      </p:sp>
      <p:pic>
        <p:nvPicPr>
          <p:cNvPr id="2" name="Picture 1" descr="Image preview">
            <a:extLst>
              <a:ext uri="{FF2B5EF4-FFF2-40B4-BE49-F238E27FC236}">
                <a16:creationId xmlns:a16="http://schemas.microsoft.com/office/drawing/2014/main" id="{229619AC-C726-5F09-49C1-CAA3683CA3A3}"/>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0"/>
            <a:ext cx="11670890" cy="6388284"/>
          </a:xfrm>
          <a:prstGeom prst="rect">
            <a:avLst/>
          </a:prstGeom>
          <a:noFill/>
          <a:ln>
            <a:noFill/>
          </a:ln>
        </p:spPr>
      </p:pic>
    </p:spTree>
    <p:extLst>
      <p:ext uri="{BB962C8B-B14F-4D97-AF65-F5344CB8AC3E}">
        <p14:creationId xmlns:p14="http://schemas.microsoft.com/office/powerpoint/2010/main" val="2518224283"/>
      </p:ext>
    </p:extLst>
  </p:cSld>
  <p:clrMapOvr>
    <a:masterClrMapping/>
  </p:clrMapOvr>
  <p:transition>
    <p:fade/>
  </p:transition>
</p:sld>
</file>

<file path=ppt/theme/theme1.xml><?xml version="1.0" encoding="utf-8"?>
<a:theme xmlns:a="http://schemas.openxmlformats.org/drawingml/2006/main" name="Office Theme">
  <a:themeElements>
    <a:clrScheme name="ISC Colors">
      <a:dk1>
        <a:srgbClr val="0B1A3B"/>
      </a:dk1>
      <a:lt1>
        <a:srgbClr val="FFFFFF"/>
      </a:lt1>
      <a:dk2>
        <a:srgbClr val="000000"/>
      </a:dk2>
      <a:lt2>
        <a:srgbClr val="B3C8D6"/>
      </a:lt2>
      <a:accent1>
        <a:srgbClr val="EBB50E"/>
      </a:accent1>
      <a:accent2>
        <a:srgbClr val="58111F"/>
      </a:accent2>
      <a:accent3>
        <a:srgbClr val="981B34"/>
      </a:accent3>
      <a:accent4>
        <a:srgbClr val="378FAF"/>
      </a:accent4>
      <a:accent5>
        <a:srgbClr val="41687B"/>
      </a:accent5>
      <a:accent6>
        <a:srgbClr val="58111F"/>
      </a:accent6>
      <a:hlink>
        <a:srgbClr val="EBB50E"/>
      </a:hlink>
      <a:folHlink>
        <a:srgbClr val="378FA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ISC Colors">
      <a:dk1>
        <a:srgbClr val="0B1A3B"/>
      </a:dk1>
      <a:lt1>
        <a:srgbClr val="FFFFFF"/>
      </a:lt1>
      <a:dk2>
        <a:srgbClr val="000000"/>
      </a:dk2>
      <a:lt2>
        <a:srgbClr val="B3C8D6"/>
      </a:lt2>
      <a:accent1>
        <a:srgbClr val="EBB50E"/>
      </a:accent1>
      <a:accent2>
        <a:srgbClr val="58111F"/>
      </a:accent2>
      <a:accent3>
        <a:srgbClr val="981B34"/>
      </a:accent3>
      <a:accent4>
        <a:srgbClr val="378FAF"/>
      </a:accent4>
      <a:accent5>
        <a:srgbClr val="41687B"/>
      </a:accent5>
      <a:accent6>
        <a:srgbClr val="58111F"/>
      </a:accent6>
      <a:hlink>
        <a:srgbClr val="EBB50E"/>
      </a:hlink>
      <a:folHlink>
        <a:srgbClr val="378FA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3ae2f8-ee4c-486b-9f52-cfe2b9d6c57c">
      <Terms xmlns="http://schemas.microsoft.com/office/infopath/2007/PartnerControls"/>
    </lcf76f155ced4ddcb4097134ff3c332f>
    <TaxCatchAll xmlns="205e6434-0814-40a8-9c4d-fb239fc2d4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1364EED3B10D4D9E558B83D77EB8E7" ma:contentTypeVersion="15" ma:contentTypeDescription="Create a new document." ma:contentTypeScope="" ma:versionID="25ad23a6e86f54fbe9d305bbfce74b0d">
  <xsd:schema xmlns:xsd="http://www.w3.org/2001/XMLSchema" xmlns:xs="http://www.w3.org/2001/XMLSchema" xmlns:p="http://schemas.microsoft.com/office/2006/metadata/properties" xmlns:ns2="3f3ae2f8-ee4c-486b-9f52-cfe2b9d6c57c" xmlns:ns3="205e6434-0814-40a8-9c4d-fb239fc2d4a8" targetNamespace="http://schemas.microsoft.com/office/2006/metadata/properties" ma:root="true" ma:fieldsID="df1c3e0ee518c5b123f4041ae883ffb3" ns2:_="" ns3:_="">
    <xsd:import namespace="3f3ae2f8-ee4c-486b-9f52-cfe2b9d6c57c"/>
    <xsd:import namespace="205e6434-0814-40a8-9c4d-fb239fc2d4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ae2f8-ee4c-486b-9f52-cfe2b9d6c5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2763e4d-7885-4cd8-8534-835ebc0ece8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5e6434-0814-40a8-9c4d-fb239fc2d4a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cedc49a-5027-4d3e-b104-dd2020c761a4}" ma:internalName="TaxCatchAll" ma:showField="CatchAllData" ma:web="205e6434-0814-40a8-9c4d-fb239fc2d4a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61F49-CDF6-456B-B537-AD233770390A}">
  <ds:schemaRefs>
    <ds:schemaRef ds:uri="http://www.w3.org/XML/1998/namespace"/>
    <ds:schemaRef ds:uri="205e6434-0814-40a8-9c4d-fb239fc2d4a8"/>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3f3ae2f8-ee4c-486b-9f52-cfe2b9d6c57c"/>
    <ds:schemaRef ds:uri="http://schemas.microsoft.com/office/2006/metadata/properties"/>
  </ds:schemaRefs>
</ds:datastoreItem>
</file>

<file path=customXml/itemProps2.xml><?xml version="1.0" encoding="utf-8"?>
<ds:datastoreItem xmlns:ds="http://schemas.openxmlformats.org/officeDocument/2006/customXml" ds:itemID="{DE456FB2-A97C-4AA1-90B3-E122DEEFB682}"/>
</file>

<file path=customXml/itemProps3.xml><?xml version="1.0" encoding="utf-8"?>
<ds:datastoreItem xmlns:ds="http://schemas.openxmlformats.org/officeDocument/2006/customXml" ds:itemID="{4CDD8F5A-9383-4063-A831-A0230CB128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1034</Words>
  <Application>Microsoft Office PowerPoint</Application>
  <PresentationFormat>Widescreen</PresentationFormat>
  <Paragraphs>103</Paragraphs>
  <Slides>13</Slides>
  <Notes>2</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Aptos Display</vt:lpstr>
      <vt:lpstr>Arial</vt:lpstr>
      <vt:lpstr>Lato</vt:lpstr>
      <vt:lpstr>Roboto</vt:lpstr>
      <vt:lpstr>Times New Roman</vt:lpstr>
      <vt:lpstr>Office Theme</vt:lpstr>
      <vt:lpstr>Custom Design</vt:lpstr>
      <vt:lpstr>Optimizing Self-Sovereign Identity (SSI) on Various Platforms within PIAM Navigating the Future of Security and Privacy in Digital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Ferrer, Mayu (RX-MNL)</dc:creator>
  <cp:lastModifiedBy>Joey Yanire</cp:lastModifiedBy>
  <cp:revision>8</cp:revision>
  <dcterms:created xsi:type="dcterms:W3CDTF">2024-05-24T13:59:25Z</dcterms:created>
  <dcterms:modified xsi:type="dcterms:W3CDTF">2024-11-08T18:09:50Z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0x010100AE1364EED3B10D4D9E558B83D77EB8E7</vt:lpwstr>
  </property>
</Properties>
</file>