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7"/>
  </p:notesMasterIdLst>
  <p:sldIdLst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D8A03-B54E-554B-8EF9-E854BCD64EA1}" v="57" dt="2024-06-25T14:42:32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754-7982-FB40-8AF5-0CF6C2E3025B}" type="datetimeFigureOut"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E9A9-1DB0-B64D-883C-974DBCF9C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9084-3A07-6438-DAEB-508B4761E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437" y="2679314"/>
            <a:ext cx="9337589" cy="1655762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425B9-1B88-5289-419D-E0E8AA7CB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437" y="4528794"/>
            <a:ext cx="5729417" cy="13777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29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2A3C71-76C7-9CA5-966F-DBD21A55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67" y="2580460"/>
            <a:ext cx="5729417" cy="1655762"/>
          </a:xfr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2137E-466A-DCF0-D052-E7A37A19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4429940"/>
            <a:ext cx="5729417" cy="13777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255E4-60A0-9388-2DBE-E6EE12C07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7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A4C8204-7259-5E26-7593-ED411EE9D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ln w="76200">
            <a:solidFill>
              <a:schemeClr val="accent4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ABF915E-D319-2BD2-76FF-268F630AA9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49915" y="981522"/>
            <a:ext cx="2592288" cy="9361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27B698-7650-D77D-12D6-64F07A274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ECD9-A9BE-6970-9E71-358F71CA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7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798B5-0336-9AB6-1022-00D10A06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ED8F-7F04-4695-8FE5-E8FD0A51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E2F9-E9BE-459B-0976-72F6C89C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13383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5" r:id="rId3"/>
    <p:sldLayoutId id="2147483687" r:id="rId4"/>
    <p:sldLayoutId id="2147483691" r:id="rId5"/>
    <p:sldLayoutId id="2147483690" r:id="rId6"/>
    <p:sldLayoutId id="214748365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67D37-B230-FF8B-2454-1AE9CB81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25604-32DB-0C39-B55D-E00DACCF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1C3BF9-474D-5DF4-48B4-01C8D966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4152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6" y="2785607"/>
            <a:ext cx="9361413" cy="1143265"/>
          </a:xfrm>
        </p:spPr>
        <p:txBody>
          <a:bodyPr/>
          <a:lstStyle/>
          <a:p>
            <a:pPr algn="l"/>
            <a:r>
              <a:rPr lang="en-US" b="1" i="0" dirty="0">
                <a:effectLst/>
                <a:latin typeface="Lato" panose="020F0502020204030203" pitchFamily="34" charset="0"/>
              </a:rPr>
              <a:t>The Emerging RTCC: Balancing Privacy Concerns vs. the Public Good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6696034" cy="1398806"/>
          </a:xfrm>
        </p:spPr>
        <p:txBody>
          <a:bodyPr/>
          <a:lstStyle/>
          <a:p>
            <a:r>
              <a:rPr lang="en-US" sz="1600" dirty="0"/>
              <a:t>Eric Tasso, President &amp; CEO, IONODES</a:t>
            </a:r>
          </a:p>
          <a:p>
            <a:r>
              <a:rPr lang="en-US" sz="1600" dirty="0"/>
              <a:t>James Sarkos, Chief of Police, Atlantic City Police Department</a:t>
            </a:r>
          </a:p>
          <a:p>
            <a:r>
              <a:rPr lang="en-US" sz="1600" dirty="0"/>
              <a:t>Sylvester Servance, Director, Venue Security, Capital One Arena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8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Props1.xml><?xml version="1.0" encoding="utf-8"?>
<ds:datastoreItem xmlns:ds="http://schemas.openxmlformats.org/officeDocument/2006/customXml" ds:itemID="{4CDD8F5A-9383-4063-A831-A0230CB128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3ABEC6-1706-4DAE-8E36-754CBC035F2E}"/>
</file>

<file path=customXml/itemProps3.xml><?xml version="1.0" encoding="utf-8"?>
<ds:datastoreItem xmlns:ds="http://schemas.openxmlformats.org/officeDocument/2006/customXml" ds:itemID="{3BB61F49-CDF6-456B-B537-AD233770390A}">
  <ds:schemaRefs>
    <ds:schemaRef ds:uri="205e6434-0814-40a8-9c4d-fb239fc2d4a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3f3ae2f8-ee4c-486b-9f52-cfe2b9d6c57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42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Lato</vt:lpstr>
      <vt:lpstr>Office Theme</vt:lpstr>
      <vt:lpstr>Custom Design</vt:lpstr>
      <vt:lpstr>The Emerging RTCC: Balancing Privacy Concerns vs. the Public Good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Ferrer, Mayu (RX-MNL)</dc:creator>
  <cp:lastModifiedBy>Audrey Mercier</cp:lastModifiedBy>
  <cp:revision>7</cp:revision>
  <dcterms:created xsi:type="dcterms:W3CDTF">2024-05-24T13:59:25Z</dcterms:created>
  <dcterms:modified xsi:type="dcterms:W3CDTF">2024-11-04T13:07:59Z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0x010100AE1364EED3B10D4D9E558B83D77EB8E7</vt:lpwstr>
  </property>
</Properties>
</file>