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5" r:id="rId2"/>
    <p:sldMasterId id="2147483717" r:id="rId3"/>
    <p:sldMasterId id="2147483648" r:id="rId4"/>
    <p:sldMasterId id="2147483666" r:id="rId5"/>
  </p:sldMasterIdLst>
  <p:notesMasterIdLst>
    <p:notesMasterId r:id="rId13"/>
  </p:notesMasterIdLst>
  <p:sldIdLst>
    <p:sldId id="276" r:id="rId6"/>
    <p:sldId id="2147308817" r:id="rId7"/>
    <p:sldId id="278" r:id="rId8"/>
    <p:sldId id="2147308811" r:id="rId9"/>
    <p:sldId id="2147308818" r:id="rId10"/>
    <p:sldId id="2147308815" r:id="rId11"/>
    <p:sldId id="27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978" y="34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21"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Ellis" userId="cc4b565b-7d26-4389-81d5-94c03a28a69b" providerId="ADAL" clId="{C9CA4801-06EE-4E29-AA84-3FA9FC1AB685}"/>
    <pc:docChg chg="delSld">
      <pc:chgData name="David Ellis" userId="cc4b565b-7d26-4389-81d5-94c03a28a69b" providerId="ADAL" clId="{C9CA4801-06EE-4E29-AA84-3FA9FC1AB685}" dt="2024-11-08T12:52:39.150" v="0" actId="47"/>
      <pc:docMkLst>
        <pc:docMk/>
      </pc:docMkLst>
      <pc:sldChg chg="del">
        <pc:chgData name="David Ellis" userId="cc4b565b-7d26-4389-81d5-94c03a28a69b" providerId="ADAL" clId="{C9CA4801-06EE-4E29-AA84-3FA9FC1AB685}" dt="2024-11-08T12:52:39.150" v="0" actId="47"/>
        <pc:sldMkLst>
          <pc:docMk/>
          <pc:sldMk cId="651913316" sldId="2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BB2619-7ED8-465D-911F-78A025A0254E}"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91893B-6279-4164-99E3-7729922DFC8C}" type="slidenum">
              <a:rPr lang="en-US" smtClean="0"/>
              <a:t>‹#›</a:t>
            </a:fld>
            <a:endParaRPr lang="en-US"/>
          </a:p>
        </p:txBody>
      </p:sp>
    </p:spTree>
    <p:extLst>
      <p:ext uri="{BB962C8B-B14F-4D97-AF65-F5344CB8AC3E}">
        <p14:creationId xmlns:p14="http://schemas.microsoft.com/office/powerpoint/2010/main" val="2079794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1FE9A9-1DB0-B64D-883C-974DBCF9C2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313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1FE9A9-1DB0-B64D-883C-974DBCF9C202}" type="slidenum">
              <a:rPr lang="en-US" smtClean="0"/>
              <a:t>3</a:t>
            </a:fld>
            <a:endParaRPr lang="en-US"/>
          </a:p>
        </p:txBody>
      </p:sp>
    </p:spTree>
    <p:extLst>
      <p:ext uri="{BB962C8B-B14F-4D97-AF65-F5344CB8AC3E}">
        <p14:creationId xmlns:p14="http://schemas.microsoft.com/office/powerpoint/2010/main" val="694934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1FE9A9-1DB0-B64D-883C-974DBCF9C202}" type="slidenum">
              <a:rPr lang="en-US" smtClean="0"/>
              <a:t>4</a:t>
            </a:fld>
            <a:endParaRPr lang="en-US"/>
          </a:p>
        </p:txBody>
      </p:sp>
    </p:spTree>
    <p:extLst>
      <p:ext uri="{BB962C8B-B14F-4D97-AF65-F5344CB8AC3E}">
        <p14:creationId xmlns:p14="http://schemas.microsoft.com/office/powerpoint/2010/main" val="2451751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C6596-3FC8-EDF7-3814-67388D1DB8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17FFC-C0A9-C0D9-79A6-2234E0B6BF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6A6C1-0C9A-BC1D-837D-ED43FF03F7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BB6C62-094B-4E05-F012-41173D0760B8}"/>
              </a:ext>
            </a:extLst>
          </p:cNvPr>
          <p:cNvSpPr>
            <a:spLocks noGrp="1"/>
          </p:cNvSpPr>
          <p:nvPr>
            <p:ph type="sldNum" sz="quarter" idx="5"/>
          </p:nvPr>
        </p:nvSpPr>
        <p:spPr/>
        <p:txBody>
          <a:bodyPr/>
          <a:lstStyle/>
          <a:p>
            <a:fld id="{B51FE9A9-1DB0-B64D-883C-974DBCF9C202}" type="slidenum">
              <a:rPr lang="en-US" smtClean="0"/>
              <a:t>5</a:t>
            </a:fld>
            <a:endParaRPr lang="en-US"/>
          </a:p>
        </p:txBody>
      </p:sp>
    </p:spTree>
    <p:extLst>
      <p:ext uri="{BB962C8B-B14F-4D97-AF65-F5344CB8AC3E}">
        <p14:creationId xmlns:p14="http://schemas.microsoft.com/office/powerpoint/2010/main" val="555620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1FE9A9-1DB0-B64D-883C-974DBCF9C202}" type="slidenum">
              <a:rPr lang="en-US" smtClean="0"/>
              <a:t>6</a:t>
            </a:fld>
            <a:endParaRPr lang="en-US"/>
          </a:p>
        </p:txBody>
      </p:sp>
    </p:spTree>
    <p:extLst>
      <p:ext uri="{BB962C8B-B14F-4D97-AF65-F5344CB8AC3E}">
        <p14:creationId xmlns:p14="http://schemas.microsoft.com/office/powerpoint/2010/main" val="898675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1FE9A9-1DB0-B64D-883C-974DBCF9C202}" type="slidenum">
              <a:rPr lang="en-US" smtClean="0"/>
              <a:t>7</a:t>
            </a:fld>
            <a:endParaRPr lang="en-US"/>
          </a:p>
        </p:txBody>
      </p:sp>
    </p:spTree>
    <p:extLst>
      <p:ext uri="{BB962C8B-B14F-4D97-AF65-F5344CB8AC3E}">
        <p14:creationId xmlns:p14="http://schemas.microsoft.com/office/powerpoint/2010/main" val="3174638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 corporate">
    <p:spTree>
      <p:nvGrpSpPr>
        <p:cNvPr id="1" name=""/>
        <p:cNvGrpSpPr/>
        <p:nvPr/>
      </p:nvGrpSpPr>
      <p:grpSpPr>
        <a:xfrm>
          <a:off x="0" y="0"/>
          <a:ext cx="0" cy="0"/>
          <a:chOff x="0" y="0"/>
          <a:chExt cx="0" cy="0"/>
        </a:xfrm>
      </p:grpSpPr>
      <p:sp>
        <p:nvSpPr>
          <p:cNvPr id="15" name="Rectangle 14"/>
          <p:cNvSpPr/>
          <p:nvPr/>
        </p:nvSpPr>
        <p:spPr>
          <a:xfrm>
            <a:off x="292608" y="289560"/>
            <a:ext cx="11606784" cy="6278880"/>
          </a:xfrm>
          <a:prstGeom prst="rect">
            <a:avLst/>
          </a:prstGeom>
          <a:solidFill>
            <a:srgbClr val="00519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867">
              <a:solidFill>
                <a:srgbClr val="FFFFFF"/>
              </a:solidFill>
            </a:endParaRPr>
          </a:p>
        </p:txBody>
      </p:sp>
      <p:pic>
        <p:nvPicPr>
          <p:cNvPr id="9" name="Image 12" descr="points_bleus2.png"/>
          <p:cNvPicPr>
            <a:picLocks noChangeAspect="1"/>
          </p:cNvPicPr>
          <p:nvPr/>
        </p:nvPicPr>
        <p:blipFill rotWithShape="1">
          <a:blip r:embed="rId2" cstate="screen">
            <a:lum bright="70000" contrast="-70000"/>
            <a:alphaModFix amt="30000"/>
            <a:extLst>
              <a:ext uri="{28A0092B-C50C-407E-A947-70E740481C1C}">
                <a14:useLocalDpi xmlns:a14="http://schemas.microsoft.com/office/drawing/2010/main"/>
              </a:ext>
            </a:extLst>
          </a:blip>
          <a:srcRect/>
          <a:stretch/>
        </p:blipFill>
        <p:spPr>
          <a:xfrm>
            <a:off x="343408" y="421611"/>
            <a:ext cx="11505184" cy="6084712"/>
          </a:xfrm>
          <a:prstGeom prst="rect">
            <a:avLst/>
          </a:prstGeom>
        </p:spPr>
      </p:pic>
      <p:sp>
        <p:nvSpPr>
          <p:cNvPr id="2" name="Titre 1"/>
          <p:cNvSpPr>
            <a:spLocks noGrp="1"/>
          </p:cNvSpPr>
          <p:nvPr>
            <p:ph type="ctrTitle"/>
          </p:nvPr>
        </p:nvSpPr>
        <p:spPr>
          <a:xfrm>
            <a:off x="1017014" y="1752812"/>
            <a:ext cx="10180153" cy="2072073"/>
          </a:xfrm>
        </p:spPr>
        <p:txBody>
          <a:bodyPr anchor="b">
            <a:noAutofit/>
          </a:bodyPr>
          <a:lstStyle>
            <a:lvl1pPr algn="l">
              <a:lnSpc>
                <a:spcPct val="75000"/>
              </a:lnSpc>
              <a:defRPr sz="8266">
                <a:solidFill>
                  <a:srgbClr val="FFFFFF"/>
                </a:solidFill>
              </a:defRPr>
            </a:lvl1pPr>
          </a:lstStyle>
          <a:p>
            <a:r>
              <a:rPr lang="en-US" noProof="0"/>
              <a:t>Click to edit Master title style</a:t>
            </a:r>
          </a:p>
        </p:txBody>
      </p:sp>
      <p:sp>
        <p:nvSpPr>
          <p:cNvPr id="3" name="Sous-titre 2"/>
          <p:cNvSpPr>
            <a:spLocks noGrp="1"/>
          </p:cNvSpPr>
          <p:nvPr>
            <p:ph type="subTitle" idx="1"/>
          </p:nvPr>
        </p:nvSpPr>
        <p:spPr>
          <a:xfrm>
            <a:off x="1084865" y="3805322"/>
            <a:ext cx="10112301" cy="895015"/>
          </a:xfrm>
        </p:spPr>
        <p:txBody>
          <a:bodyPr>
            <a:noAutofit/>
          </a:bodyPr>
          <a:lstStyle>
            <a:lvl1pPr marL="0" indent="0" algn="l">
              <a:buNone/>
              <a:defRPr sz="32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Click to edit Master subtitle style</a:t>
            </a:r>
          </a:p>
        </p:txBody>
      </p:sp>
      <p:sp>
        <p:nvSpPr>
          <p:cNvPr id="12" name="Espace réservé du texte 10"/>
          <p:cNvSpPr>
            <a:spLocks noGrp="1"/>
          </p:cNvSpPr>
          <p:nvPr>
            <p:ph type="body" sz="quarter" idx="11"/>
          </p:nvPr>
        </p:nvSpPr>
        <p:spPr>
          <a:xfrm>
            <a:off x="1084865" y="4904133"/>
            <a:ext cx="10119360" cy="609479"/>
          </a:xfrm>
        </p:spPr>
        <p:txBody>
          <a:bodyPr anchor="b">
            <a:noAutofit/>
          </a:bodyPr>
          <a:lstStyle>
            <a:lvl1pPr marL="0" indent="0">
              <a:lnSpc>
                <a:spcPct val="100000"/>
              </a:lnSpc>
              <a:spcBef>
                <a:spcPts val="0"/>
              </a:spcBef>
              <a:buNone/>
              <a:defRPr sz="1333">
                <a:solidFill>
                  <a:schemeClr val="bg1"/>
                </a:solidFill>
                <a:latin typeface="+mn-lt"/>
              </a:defRPr>
            </a:lvl1pPr>
          </a:lstStyle>
          <a:p>
            <a:pPr lvl="0"/>
            <a:r>
              <a:rPr lang="en-US" noProof="0"/>
              <a:t>Click to edit Master text styles</a:t>
            </a:r>
          </a:p>
        </p:txBody>
      </p:sp>
      <p:pic>
        <p:nvPicPr>
          <p:cNvPr id="10" name="Genetec Logo" descr="Logo_Genetec_White_T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3065" y="5752031"/>
            <a:ext cx="1304541" cy="239163"/>
          </a:xfrm>
          <a:prstGeom prst="rect">
            <a:avLst/>
          </a:prstGeom>
        </p:spPr>
      </p:pic>
      <p:sp>
        <p:nvSpPr>
          <p:cNvPr id="11" name="Content Placeholder 5">
            <a:extLst>
              <a:ext uri="{FF2B5EF4-FFF2-40B4-BE49-F238E27FC236}">
                <a16:creationId xmlns:a16="http://schemas.microsoft.com/office/drawing/2014/main" id="{D0B5705A-DD9B-D74A-A84A-D898A271A324}"/>
              </a:ext>
            </a:extLst>
          </p:cNvPr>
          <p:cNvSpPr>
            <a:spLocks noGrp="1"/>
          </p:cNvSpPr>
          <p:nvPr>
            <p:ph sz="quarter" idx="12"/>
          </p:nvPr>
        </p:nvSpPr>
        <p:spPr>
          <a:xfrm>
            <a:off x="1017014" y="782267"/>
            <a:ext cx="10209392" cy="477838"/>
          </a:xfrm>
        </p:spPr>
        <p:txBody>
          <a:bodyPr/>
          <a:lstStyle>
            <a:lvl1pPr>
              <a:defRPr sz="1330">
                <a:solidFill>
                  <a:schemeClr val="bg1"/>
                </a:solidFill>
                <a:latin typeface="+mj-lt"/>
              </a:defRPr>
            </a:lvl1pPr>
            <a:lvl2pPr>
              <a:defRPr sz="1330">
                <a:solidFill>
                  <a:schemeClr val="bg1"/>
                </a:solidFill>
              </a:defRPr>
            </a:lvl2pPr>
            <a:lvl3pPr>
              <a:defRPr sz="1330">
                <a:solidFill>
                  <a:schemeClr val="bg1"/>
                </a:solidFill>
              </a:defRPr>
            </a:lvl3pPr>
            <a:lvl4pPr>
              <a:defRPr sz="1330">
                <a:solidFill>
                  <a:schemeClr val="bg1"/>
                </a:solidFill>
              </a:defRPr>
            </a:lvl4pPr>
            <a:lvl5pPr>
              <a:defRPr sz="133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5129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1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8DB13D-D9CA-4F4F-A1E3-1809EAF3A452}"/>
              </a:ext>
            </a:extLst>
          </p:cNvPr>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 name="Titre 1"/>
          <p:cNvSpPr>
            <a:spLocks noGrp="1"/>
          </p:cNvSpPr>
          <p:nvPr>
            <p:ph type="title"/>
          </p:nvPr>
        </p:nvSpPr>
        <p:spPr>
          <a:xfrm>
            <a:off x="507995" y="737465"/>
            <a:ext cx="11186588" cy="1143000"/>
          </a:xfrm>
        </p:spPr>
        <p:txBody>
          <a:bodyPr>
            <a:noAutofit/>
          </a:bodyPr>
          <a:lstStyle>
            <a:lvl1pPr>
              <a:defRPr>
                <a:solidFill>
                  <a:srgbClr val="005197"/>
                </a:solidFill>
              </a:defRPr>
            </a:lvl1pPr>
          </a:lstStyle>
          <a:p>
            <a:r>
              <a:rPr lang="en-US" noProof="0"/>
              <a:t>Click to edit Master title style</a:t>
            </a:r>
          </a:p>
        </p:txBody>
      </p:sp>
      <p:sp>
        <p:nvSpPr>
          <p:cNvPr id="3" name="Espace réservé du contenu 2"/>
          <p:cNvSpPr>
            <a:spLocks noGrp="1"/>
          </p:cNvSpPr>
          <p:nvPr>
            <p:ph idx="1"/>
          </p:nvPr>
        </p:nvSpPr>
        <p:spPr>
          <a:xfrm>
            <a:off x="507997" y="2092993"/>
            <a:ext cx="11192255" cy="4475025"/>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Espace réservé du texte 10"/>
          <p:cNvSpPr>
            <a:spLocks noGrp="1"/>
          </p:cNvSpPr>
          <p:nvPr>
            <p:ph type="body" sz="quarter" idx="10"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grpSp>
        <p:nvGrpSpPr>
          <p:cNvPr id="11" name="Grouper 15">
            <a:extLst>
              <a:ext uri="{FF2B5EF4-FFF2-40B4-BE49-F238E27FC236}">
                <a16:creationId xmlns:a16="http://schemas.microsoft.com/office/drawing/2014/main" id="{A9C8CECC-6842-4D83-8818-6E65E4CFAAF6}"/>
              </a:ext>
            </a:extLst>
          </p:cNvPr>
          <p:cNvGrpSpPr/>
          <p:nvPr/>
        </p:nvGrpSpPr>
        <p:grpSpPr>
          <a:xfrm>
            <a:off x="0" y="-6096"/>
            <a:ext cx="12192000" cy="6864096"/>
            <a:chOff x="0" y="-4572"/>
            <a:chExt cx="9144000" cy="5148072"/>
          </a:xfrm>
        </p:grpSpPr>
        <p:sp>
          <p:nvSpPr>
            <p:cNvPr id="13" name="Rectangle 12">
              <a:extLst>
                <a:ext uri="{FF2B5EF4-FFF2-40B4-BE49-F238E27FC236}">
                  <a16:creationId xmlns:a16="http://schemas.microsoft.com/office/drawing/2014/main" id="{77D20666-091D-4C7A-9FB6-F01A6F806F62}"/>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4" name="Rectangle 13">
              <a:extLst>
                <a:ext uri="{FF2B5EF4-FFF2-40B4-BE49-F238E27FC236}">
                  <a16:creationId xmlns:a16="http://schemas.microsoft.com/office/drawing/2014/main" id="{EE1027F2-F993-434A-B643-99A70EB57F50}"/>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5" name="Rectangle 14">
              <a:extLst>
                <a:ext uri="{FF2B5EF4-FFF2-40B4-BE49-F238E27FC236}">
                  <a16:creationId xmlns:a16="http://schemas.microsoft.com/office/drawing/2014/main" id="{DFCD9A86-D100-41DA-A8E1-90BC3BF0D8AD}"/>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6" name="Rectangle 15">
              <a:extLst>
                <a:ext uri="{FF2B5EF4-FFF2-40B4-BE49-F238E27FC236}">
                  <a16:creationId xmlns:a16="http://schemas.microsoft.com/office/drawing/2014/main" id="{A01E7905-F2D9-4D7A-B9C7-9F80ABF9CD4E}"/>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217714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96">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06F233-4018-2B43-BEF3-C2E1CBF5AE23}"/>
              </a:ext>
            </a:extLst>
          </p:cNvPr>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 name="Titre 1"/>
          <p:cNvSpPr>
            <a:spLocks noGrp="1"/>
          </p:cNvSpPr>
          <p:nvPr>
            <p:ph type="title"/>
          </p:nvPr>
        </p:nvSpPr>
        <p:spPr>
          <a:xfrm>
            <a:off x="507995" y="737465"/>
            <a:ext cx="11186588" cy="1143000"/>
          </a:xfrm>
        </p:spPr>
        <p:txBody>
          <a:bodyPr>
            <a:noAutofit/>
          </a:bodyPr>
          <a:lstStyle>
            <a:lvl1pPr>
              <a:defRPr>
                <a:solidFill>
                  <a:srgbClr val="005197"/>
                </a:solidFill>
              </a:defRPr>
            </a:lvl1pPr>
          </a:lstStyle>
          <a:p>
            <a:r>
              <a:rPr lang="en-US" noProof="0"/>
              <a:t>Click to edit Master title style</a:t>
            </a:r>
          </a:p>
        </p:txBody>
      </p:sp>
      <p:sp>
        <p:nvSpPr>
          <p:cNvPr id="3" name="Espace réservé du contenu 2"/>
          <p:cNvSpPr>
            <a:spLocks noGrp="1"/>
          </p:cNvSpPr>
          <p:nvPr>
            <p:ph idx="1"/>
          </p:nvPr>
        </p:nvSpPr>
        <p:spPr>
          <a:xfrm>
            <a:off x="507997" y="2092993"/>
            <a:ext cx="5394960" cy="4475025"/>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Espace réservé du texte 10"/>
          <p:cNvSpPr>
            <a:spLocks noGrp="1"/>
          </p:cNvSpPr>
          <p:nvPr>
            <p:ph type="body" sz="quarter" idx="10"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
        <p:nvSpPr>
          <p:cNvPr id="5" name="Content Placeholder 4">
            <a:extLst>
              <a:ext uri="{FF2B5EF4-FFF2-40B4-BE49-F238E27FC236}">
                <a16:creationId xmlns:a16="http://schemas.microsoft.com/office/drawing/2014/main" id="{1721D53F-CE13-42EA-8735-3F11212FE841}"/>
              </a:ext>
            </a:extLst>
          </p:cNvPr>
          <p:cNvSpPr>
            <a:spLocks noGrp="1"/>
          </p:cNvSpPr>
          <p:nvPr>
            <p:ph sz="quarter" idx="11"/>
          </p:nvPr>
        </p:nvSpPr>
        <p:spPr>
          <a:xfrm>
            <a:off x="6305289" y="2092325"/>
            <a:ext cx="5394960" cy="44751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er 15">
            <a:extLst>
              <a:ext uri="{FF2B5EF4-FFF2-40B4-BE49-F238E27FC236}">
                <a16:creationId xmlns:a16="http://schemas.microsoft.com/office/drawing/2014/main" id="{296744BD-152C-4D28-86EE-1AA4D49E99C7}"/>
              </a:ext>
            </a:extLst>
          </p:cNvPr>
          <p:cNvGrpSpPr/>
          <p:nvPr/>
        </p:nvGrpSpPr>
        <p:grpSpPr>
          <a:xfrm>
            <a:off x="0" y="-6096"/>
            <a:ext cx="12192000" cy="6864096"/>
            <a:chOff x="0" y="-4572"/>
            <a:chExt cx="9144000" cy="5148072"/>
          </a:xfrm>
        </p:grpSpPr>
        <p:sp>
          <p:nvSpPr>
            <p:cNvPr id="8" name="Rectangle 7">
              <a:extLst>
                <a:ext uri="{FF2B5EF4-FFF2-40B4-BE49-F238E27FC236}">
                  <a16:creationId xmlns:a16="http://schemas.microsoft.com/office/drawing/2014/main" id="{1C84A440-D23E-47B7-8811-EA596E3B84A6}"/>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9" name="Rectangle 8">
              <a:extLst>
                <a:ext uri="{FF2B5EF4-FFF2-40B4-BE49-F238E27FC236}">
                  <a16:creationId xmlns:a16="http://schemas.microsoft.com/office/drawing/2014/main" id="{0D24DD39-504A-4345-8F5E-4B3024DBD5B6}"/>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88381A1C-E12E-473B-9298-718428603DD2}"/>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1" name="Rectangle 10">
              <a:extLst>
                <a:ext uri="{FF2B5EF4-FFF2-40B4-BE49-F238E27FC236}">
                  <a16:creationId xmlns:a16="http://schemas.microsoft.com/office/drawing/2014/main" id="{7F248569-AEB7-4A35-88CF-51816AAFEB8B}"/>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13" name="Rectangle 12">
            <a:extLst>
              <a:ext uri="{FF2B5EF4-FFF2-40B4-BE49-F238E27FC236}">
                <a16:creationId xmlns:a16="http://schemas.microsoft.com/office/drawing/2014/main" id="{EA9EBCC0-592E-FC4A-B014-47D2EDE876AD}"/>
              </a:ext>
            </a:extLst>
          </p:cNvPr>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grpSp>
        <p:nvGrpSpPr>
          <p:cNvPr id="14" name="Grouper 15">
            <a:extLst>
              <a:ext uri="{FF2B5EF4-FFF2-40B4-BE49-F238E27FC236}">
                <a16:creationId xmlns:a16="http://schemas.microsoft.com/office/drawing/2014/main" id="{D8999296-FB62-4346-96B8-1AF0E1442C97}"/>
              </a:ext>
            </a:extLst>
          </p:cNvPr>
          <p:cNvGrpSpPr/>
          <p:nvPr userDrawn="1"/>
        </p:nvGrpSpPr>
        <p:grpSpPr>
          <a:xfrm>
            <a:off x="0" y="-6096"/>
            <a:ext cx="12192000" cy="6864096"/>
            <a:chOff x="0" y="-4572"/>
            <a:chExt cx="9144000" cy="5148072"/>
          </a:xfrm>
        </p:grpSpPr>
        <p:sp>
          <p:nvSpPr>
            <p:cNvPr id="15" name="Rectangle 14">
              <a:extLst>
                <a:ext uri="{FF2B5EF4-FFF2-40B4-BE49-F238E27FC236}">
                  <a16:creationId xmlns:a16="http://schemas.microsoft.com/office/drawing/2014/main" id="{7B34863E-FA72-E040-88E2-76F68A14AC2D}"/>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6" name="Rectangle 15">
              <a:extLst>
                <a:ext uri="{FF2B5EF4-FFF2-40B4-BE49-F238E27FC236}">
                  <a16:creationId xmlns:a16="http://schemas.microsoft.com/office/drawing/2014/main" id="{0E53560E-0FD1-7A43-8D3A-DEA1696BBFED}"/>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7" name="Rectangle 16">
              <a:extLst>
                <a:ext uri="{FF2B5EF4-FFF2-40B4-BE49-F238E27FC236}">
                  <a16:creationId xmlns:a16="http://schemas.microsoft.com/office/drawing/2014/main" id="{E1D47618-31A5-E440-A186-55B473449883}"/>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8" name="Rectangle 17">
              <a:extLst>
                <a:ext uri="{FF2B5EF4-FFF2-40B4-BE49-F238E27FC236}">
                  <a16:creationId xmlns:a16="http://schemas.microsoft.com/office/drawing/2014/main" id="{1371284F-067A-6440-A30B-F27527D8F453}"/>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93161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96">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 Left Full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7CA331-7558-A448-B55A-359C2B31FC02}"/>
              </a:ext>
            </a:extLst>
          </p:cNvPr>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 name="Titre 1"/>
          <p:cNvSpPr>
            <a:spLocks noGrp="1"/>
          </p:cNvSpPr>
          <p:nvPr>
            <p:ph type="title"/>
          </p:nvPr>
        </p:nvSpPr>
        <p:spPr>
          <a:xfrm>
            <a:off x="4989131" y="737465"/>
            <a:ext cx="6705600" cy="1143000"/>
          </a:xfrm>
        </p:spPr>
        <p:txBody>
          <a:bodyPr/>
          <a:lstStyle>
            <a:lvl1pPr>
              <a:defRPr>
                <a:solidFill>
                  <a:srgbClr val="005197"/>
                </a:solidFill>
              </a:defRPr>
            </a:lvl1pPr>
          </a:lstStyle>
          <a:p>
            <a:r>
              <a:rPr lang="en-US" noProof="0"/>
              <a:t>Click to edit Master title style</a:t>
            </a:r>
          </a:p>
        </p:txBody>
      </p:sp>
      <p:sp>
        <p:nvSpPr>
          <p:cNvPr id="3" name="Espace réservé du contenu 2"/>
          <p:cNvSpPr>
            <a:spLocks noGrp="1"/>
          </p:cNvSpPr>
          <p:nvPr>
            <p:ph idx="1"/>
          </p:nvPr>
        </p:nvSpPr>
        <p:spPr>
          <a:xfrm>
            <a:off x="4989132" y="2092993"/>
            <a:ext cx="6705600" cy="4475025"/>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Espace réservé du texte 10"/>
          <p:cNvSpPr>
            <a:spLocks noGrp="1"/>
          </p:cNvSpPr>
          <p:nvPr>
            <p:ph type="body" sz="quarter" idx="10" hasCustomPrompt="1"/>
          </p:nvPr>
        </p:nvSpPr>
        <p:spPr>
          <a:xfrm>
            <a:off x="4989129" y="327378"/>
            <a:ext cx="6705600"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
        <p:nvSpPr>
          <p:cNvPr id="6" name="Espace réservé pour une image  5"/>
          <p:cNvSpPr>
            <a:spLocks noGrp="1"/>
          </p:cNvSpPr>
          <p:nvPr>
            <p:ph type="pic" sz="quarter" idx="11"/>
          </p:nvPr>
        </p:nvSpPr>
        <p:spPr>
          <a:xfrm>
            <a:off x="1" y="-6096"/>
            <a:ext cx="4754647" cy="6864096"/>
          </a:xfrm>
        </p:spPr>
        <p:txBody>
          <a:bodyPr anchor="ctr">
            <a:normAutofit/>
          </a:bodyPr>
          <a:lstStyle>
            <a:lvl1pPr marL="0" indent="0" algn="ctr">
              <a:buNone/>
              <a:defRPr sz="1867"/>
            </a:lvl1pPr>
          </a:lstStyle>
          <a:p>
            <a:r>
              <a:rPr lang="en-US" noProof="0"/>
              <a:t>Click icon to add picture</a:t>
            </a:r>
            <a:endParaRPr lang="en-CA" noProof="0"/>
          </a:p>
        </p:txBody>
      </p:sp>
      <p:grpSp>
        <p:nvGrpSpPr>
          <p:cNvPr id="8" name="Grouper 15">
            <a:extLst>
              <a:ext uri="{FF2B5EF4-FFF2-40B4-BE49-F238E27FC236}">
                <a16:creationId xmlns:a16="http://schemas.microsoft.com/office/drawing/2014/main" id="{3A7D9AA6-7870-4EF8-8DB1-BE019B46944F}"/>
              </a:ext>
            </a:extLst>
          </p:cNvPr>
          <p:cNvGrpSpPr/>
          <p:nvPr/>
        </p:nvGrpSpPr>
        <p:grpSpPr>
          <a:xfrm>
            <a:off x="0" y="-6096"/>
            <a:ext cx="12192000" cy="6864096"/>
            <a:chOff x="0" y="-4572"/>
            <a:chExt cx="9144000" cy="5148072"/>
          </a:xfrm>
        </p:grpSpPr>
        <p:sp>
          <p:nvSpPr>
            <p:cNvPr id="9" name="Rectangle 8">
              <a:extLst>
                <a:ext uri="{FF2B5EF4-FFF2-40B4-BE49-F238E27FC236}">
                  <a16:creationId xmlns:a16="http://schemas.microsoft.com/office/drawing/2014/main" id="{399C34AC-A807-4A25-9212-7CA5606F78D9}"/>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44998524-BFEE-48F9-B2CF-C9FFAD032777}"/>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1" name="Rectangle 10">
              <a:extLst>
                <a:ext uri="{FF2B5EF4-FFF2-40B4-BE49-F238E27FC236}">
                  <a16:creationId xmlns:a16="http://schemas.microsoft.com/office/drawing/2014/main" id="{110C9985-6053-485F-B340-5788278023A7}"/>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3" name="Rectangle 12">
              <a:extLst>
                <a:ext uri="{FF2B5EF4-FFF2-40B4-BE49-F238E27FC236}">
                  <a16:creationId xmlns:a16="http://schemas.microsoft.com/office/drawing/2014/main" id="{EFF1ED09-5369-4ED1-A84A-C4B952639BF2}"/>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14" name="Rectangle 13">
            <a:extLst>
              <a:ext uri="{FF2B5EF4-FFF2-40B4-BE49-F238E27FC236}">
                <a16:creationId xmlns:a16="http://schemas.microsoft.com/office/drawing/2014/main" id="{14E5D5A7-3AEF-8749-AB46-204675E4DFCF}"/>
              </a:ext>
            </a:extLst>
          </p:cNvPr>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grpSp>
        <p:nvGrpSpPr>
          <p:cNvPr id="15" name="Grouper 15">
            <a:extLst>
              <a:ext uri="{FF2B5EF4-FFF2-40B4-BE49-F238E27FC236}">
                <a16:creationId xmlns:a16="http://schemas.microsoft.com/office/drawing/2014/main" id="{FCAEDBBA-68C9-D048-BDC5-4FA8EE6E5179}"/>
              </a:ext>
            </a:extLst>
          </p:cNvPr>
          <p:cNvGrpSpPr/>
          <p:nvPr userDrawn="1"/>
        </p:nvGrpSpPr>
        <p:grpSpPr>
          <a:xfrm>
            <a:off x="0" y="-6096"/>
            <a:ext cx="12192000" cy="6864096"/>
            <a:chOff x="0" y="-4572"/>
            <a:chExt cx="9144000" cy="5148072"/>
          </a:xfrm>
        </p:grpSpPr>
        <p:sp>
          <p:nvSpPr>
            <p:cNvPr id="16" name="Rectangle 15">
              <a:extLst>
                <a:ext uri="{FF2B5EF4-FFF2-40B4-BE49-F238E27FC236}">
                  <a16:creationId xmlns:a16="http://schemas.microsoft.com/office/drawing/2014/main" id="{550B3869-0C93-B048-800E-A83B0ADE0516}"/>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7" name="Rectangle 16">
              <a:extLst>
                <a:ext uri="{FF2B5EF4-FFF2-40B4-BE49-F238E27FC236}">
                  <a16:creationId xmlns:a16="http://schemas.microsoft.com/office/drawing/2014/main" id="{359BA331-9DFD-ED49-9D4B-C53F1B0F2569}"/>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8" name="Rectangle 17">
              <a:extLst>
                <a:ext uri="{FF2B5EF4-FFF2-40B4-BE49-F238E27FC236}">
                  <a16:creationId xmlns:a16="http://schemas.microsoft.com/office/drawing/2014/main" id="{778AA7C8-994C-5248-A7CD-1B1DF8AF636E}"/>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9" name="Rectangle 18">
              <a:extLst>
                <a:ext uri="{FF2B5EF4-FFF2-40B4-BE49-F238E27FC236}">
                  <a16:creationId xmlns:a16="http://schemas.microsoft.com/office/drawing/2014/main" id="{1599674E-AA06-B54D-A2A5-D15DA6F36A4A}"/>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253532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 Right Full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535EAF-B650-1E47-B439-7BD0515B1EA1}"/>
              </a:ext>
            </a:extLst>
          </p:cNvPr>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 name="Titre 1"/>
          <p:cNvSpPr>
            <a:spLocks noGrp="1"/>
          </p:cNvSpPr>
          <p:nvPr>
            <p:ph type="title"/>
          </p:nvPr>
        </p:nvSpPr>
        <p:spPr>
          <a:xfrm>
            <a:off x="507995" y="737465"/>
            <a:ext cx="6705600" cy="1143000"/>
          </a:xfrm>
        </p:spPr>
        <p:txBody>
          <a:bodyPr/>
          <a:lstStyle>
            <a:lvl1pPr>
              <a:defRPr>
                <a:solidFill>
                  <a:srgbClr val="005197"/>
                </a:solidFill>
              </a:defRPr>
            </a:lvl1pPr>
          </a:lstStyle>
          <a:p>
            <a:r>
              <a:rPr lang="en-US" noProof="0"/>
              <a:t>Click to edit Master title style</a:t>
            </a:r>
          </a:p>
        </p:txBody>
      </p:sp>
      <p:sp>
        <p:nvSpPr>
          <p:cNvPr id="3" name="Espace réservé du contenu 2"/>
          <p:cNvSpPr>
            <a:spLocks noGrp="1"/>
          </p:cNvSpPr>
          <p:nvPr>
            <p:ph idx="1"/>
          </p:nvPr>
        </p:nvSpPr>
        <p:spPr>
          <a:xfrm>
            <a:off x="507996" y="2092993"/>
            <a:ext cx="6705600" cy="4475025"/>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Espace réservé du texte 10"/>
          <p:cNvSpPr>
            <a:spLocks noGrp="1"/>
          </p:cNvSpPr>
          <p:nvPr>
            <p:ph type="body" sz="quarter" idx="10" hasCustomPrompt="1"/>
          </p:nvPr>
        </p:nvSpPr>
        <p:spPr>
          <a:xfrm>
            <a:off x="507993" y="327378"/>
            <a:ext cx="6705600"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
        <p:nvSpPr>
          <p:cNvPr id="6" name="Espace réservé pour une image  5"/>
          <p:cNvSpPr>
            <a:spLocks noGrp="1"/>
          </p:cNvSpPr>
          <p:nvPr>
            <p:ph type="pic" sz="quarter" idx="11"/>
          </p:nvPr>
        </p:nvSpPr>
        <p:spPr>
          <a:xfrm>
            <a:off x="7437354" y="-6096"/>
            <a:ext cx="4754647" cy="6864096"/>
          </a:xfrm>
        </p:spPr>
        <p:txBody>
          <a:bodyPr anchor="ctr">
            <a:normAutofit/>
          </a:bodyPr>
          <a:lstStyle>
            <a:lvl1pPr marL="0" indent="0" algn="ctr">
              <a:buNone/>
              <a:defRPr sz="1867"/>
            </a:lvl1pPr>
          </a:lstStyle>
          <a:p>
            <a:r>
              <a:rPr lang="en-US" noProof="0"/>
              <a:t>Click icon to add picture</a:t>
            </a:r>
            <a:endParaRPr lang="en-CA" noProof="0"/>
          </a:p>
        </p:txBody>
      </p:sp>
      <p:grpSp>
        <p:nvGrpSpPr>
          <p:cNvPr id="8" name="Grouper 15">
            <a:extLst>
              <a:ext uri="{FF2B5EF4-FFF2-40B4-BE49-F238E27FC236}">
                <a16:creationId xmlns:a16="http://schemas.microsoft.com/office/drawing/2014/main" id="{A74212A9-38FA-417F-A901-64661ADC030E}"/>
              </a:ext>
            </a:extLst>
          </p:cNvPr>
          <p:cNvGrpSpPr/>
          <p:nvPr/>
        </p:nvGrpSpPr>
        <p:grpSpPr>
          <a:xfrm>
            <a:off x="0" y="-6096"/>
            <a:ext cx="12192000" cy="6864096"/>
            <a:chOff x="0" y="-4572"/>
            <a:chExt cx="9144000" cy="5148072"/>
          </a:xfrm>
        </p:grpSpPr>
        <p:sp>
          <p:nvSpPr>
            <p:cNvPr id="9" name="Rectangle 8">
              <a:extLst>
                <a:ext uri="{FF2B5EF4-FFF2-40B4-BE49-F238E27FC236}">
                  <a16:creationId xmlns:a16="http://schemas.microsoft.com/office/drawing/2014/main" id="{2EFED65E-CF31-40B1-8495-EC43AE47A738}"/>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98FA5CD0-049B-43EF-967E-751A26590900}"/>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1" name="Rectangle 10">
              <a:extLst>
                <a:ext uri="{FF2B5EF4-FFF2-40B4-BE49-F238E27FC236}">
                  <a16:creationId xmlns:a16="http://schemas.microsoft.com/office/drawing/2014/main" id="{039C5BA0-706A-463B-8824-CE2F238E624C}"/>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3" name="Rectangle 12">
              <a:extLst>
                <a:ext uri="{FF2B5EF4-FFF2-40B4-BE49-F238E27FC236}">
                  <a16:creationId xmlns:a16="http://schemas.microsoft.com/office/drawing/2014/main" id="{17FA685C-414D-4535-8F35-D787DAD8BB73}"/>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14" name="Rectangle 13">
            <a:extLst>
              <a:ext uri="{FF2B5EF4-FFF2-40B4-BE49-F238E27FC236}">
                <a16:creationId xmlns:a16="http://schemas.microsoft.com/office/drawing/2014/main" id="{CBC31C7F-3F6F-F94E-92DD-9575F311BE5B}"/>
              </a:ext>
            </a:extLst>
          </p:cNvPr>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grpSp>
        <p:nvGrpSpPr>
          <p:cNvPr id="15" name="Grouper 15">
            <a:extLst>
              <a:ext uri="{FF2B5EF4-FFF2-40B4-BE49-F238E27FC236}">
                <a16:creationId xmlns:a16="http://schemas.microsoft.com/office/drawing/2014/main" id="{0E9EBEFC-6B71-6449-B272-A6BF2263F846}"/>
              </a:ext>
            </a:extLst>
          </p:cNvPr>
          <p:cNvGrpSpPr/>
          <p:nvPr userDrawn="1"/>
        </p:nvGrpSpPr>
        <p:grpSpPr>
          <a:xfrm>
            <a:off x="0" y="-6096"/>
            <a:ext cx="12192000" cy="6864096"/>
            <a:chOff x="0" y="-4572"/>
            <a:chExt cx="9144000" cy="5148072"/>
          </a:xfrm>
        </p:grpSpPr>
        <p:sp>
          <p:nvSpPr>
            <p:cNvPr id="16" name="Rectangle 15">
              <a:extLst>
                <a:ext uri="{FF2B5EF4-FFF2-40B4-BE49-F238E27FC236}">
                  <a16:creationId xmlns:a16="http://schemas.microsoft.com/office/drawing/2014/main" id="{82A7380A-995A-B54D-9E97-002E3980BC5D}"/>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7" name="Rectangle 16">
              <a:extLst>
                <a:ext uri="{FF2B5EF4-FFF2-40B4-BE49-F238E27FC236}">
                  <a16:creationId xmlns:a16="http://schemas.microsoft.com/office/drawing/2014/main" id="{CFD0AEB7-A743-E746-8A50-956E16E585E1}"/>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8" name="Rectangle 17">
              <a:extLst>
                <a:ext uri="{FF2B5EF4-FFF2-40B4-BE49-F238E27FC236}">
                  <a16:creationId xmlns:a16="http://schemas.microsoft.com/office/drawing/2014/main" id="{69C5DE6F-E097-014A-9BB3-E2FEFAF0660B}"/>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9" name="Rectangle 18">
              <a:extLst>
                <a:ext uri="{FF2B5EF4-FFF2-40B4-BE49-F238E27FC236}">
                  <a16:creationId xmlns:a16="http://schemas.microsoft.com/office/drawing/2014/main" id="{D44F2E3D-D7AC-3B4F-9036-DCF3E19C3D5C}"/>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264529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ig message &amp;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79A2A9-7EF4-F244-A811-1153800A21C3}"/>
              </a:ext>
            </a:extLst>
          </p:cNvPr>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 name="Titre 1"/>
          <p:cNvSpPr>
            <a:spLocks noGrp="1"/>
          </p:cNvSpPr>
          <p:nvPr>
            <p:ph type="title"/>
          </p:nvPr>
        </p:nvSpPr>
        <p:spPr>
          <a:xfrm>
            <a:off x="507995" y="737464"/>
            <a:ext cx="5231978" cy="5472589"/>
          </a:xfrm>
        </p:spPr>
        <p:txBody>
          <a:bodyPr anchor="ctr"/>
          <a:lstStyle>
            <a:lvl1pPr>
              <a:defRPr sz="8800">
                <a:solidFill>
                  <a:srgbClr val="005197"/>
                </a:solidFill>
              </a:defRPr>
            </a:lvl1pPr>
          </a:lstStyle>
          <a:p>
            <a:r>
              <a:rPr lang="en-US" noProof="0"/>
              <a:t>Click to edit Master title style</a:t>
            </a:r>
          </a:p>
        </p:txBody>
      </p:sp>
      <p:sp>
        <p:nvSpPr>
          <p:cNvPr id="12" name="Espace réservé du texte 10"/>
          <p:cNvSpPr>
            <a:spLocks noGrp="1"/>
          </p:cNvSpPr>
          <p:nvPr>
            <p:ph type="body" sz="quarter" idx="10" hasCustomPrompt="1"/>
          </p:nvPr>
        </p:nvSpPr>
        <p:spPr>
          <a:xfrm>
            <a:off x="507993" y="327378"/>
            <a:ext cx="4939935"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
        <p:nvSpPr>
          <p:cNvPr id="6" name="Espace réservé pour une image  5"/>
          <p:cNvSpPr>
            <a:spLocks noGrp="1"/>
          </p:cNvSpPr>
          <p:nvPr>
            <p:ph type="pic" sz="quarter" idx="11"/>
          </p:nvPr>
        </p:nvSpPr>
        <p:spPr>
          <a:xfrm>
            <a:off x="5807969" y="289560"/>
            <a:ext cx="6091424" cy="6278880"/>
          </a:xfrm>
        </p:spPr>
        <p:txBody>
          <a:bodyPr anchor="ctr">
            <a:normAutofit/>
          </a:bodyPr>
          <a:lstStyle>
            <a:lvl1pPr marL="0" indent="0" algn="ctr">
              <a:buNone/>
              <a:defRPr sz="1867"/>
            </a:lvl1pPr>
          </a:lstStyle>
          <a:p>
            <a:r>
              <a:rPr lang="en-US" noProof="0"/>
              <a:t>Click icon to add picture</a:t>
            </a:r>
            <a:endParaRPr lang="en-CA" noProof="0"/>
          </a:p>
        </p:txBody>
      </p:sp>
      <p:grpSp>
        <p:nvGrpSpPr>
          <p:cNvPr id="7" name="Grouper 15">
            <a:extLst>
              <a:ext uri="{FF2B5EF4-FFF2-40B4-BE49-F238E27FC236}">
                <a16:creationId xmlns:a16="http://schemas.microsoft.com/office/drawing/2014/main" id="{312FC951-0175-4158-8D2D-49EA88510FEA}"/>
              </a:ext>
            </a:extLst>
          </p:cNvPr>
          <p:cNvGrpSpPr/>
          <p:nvPr/>
        </p:nvGrpSpPr>
        <p:grpSpPr>
          <a:xfrm>
            <a:off x="0" y="-6096"/>
            <a:ext cx="12192000" cy="6864096"/>
            <a:chOff x="0" y="-4572"/>
            <a:chExt cx="9144000" cy="5148072"/>
          </a:xfrm>
        </p:grpSpPr>
        <p:sp>
          <p:nvSpPr>
            <p:cNvPr id="8" name="Rectangle 7">
              <a:extLst>
                <a:ext uri="{FF2B5EF4-FFF2-40B4-BE49-F238E27FC236}">
                  <a16:creationId xmlns:a16="http://schemas.microsoft.com/office/drawing/2014/main" id="{7EEBECFE-B493-42CB-A482-6B3B31FDB8BB}"/>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9" name="Rectangle 8">
              <a:extLst>
                <a:ext uri="{FF2B5EF4-FFF2-40B4-BE49-F238E27FC236}">
                  <a16:creationId xmlns:a16="http://schemas.microsoft.com/office/drawing/2014/main" id="{F9E2B84D-0AD9-4AD6-BEBD-23F320949705}"/>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DD5F3BDD-5C26-4F91-85B7-CE18BE7D7902}"/>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1" name="Rectangle 10">
              <a:extLst>
                <a:ext uri="{FF2B5EF4-FFF2-40B4-BE49-F238E27FC236}">
                  <a16:creationId xmlns:a16="http://schemas.microsoft.com/office/drawing/2014/main" id="{983CDC12-2B83-498C-BD07-167EE915468A}"/>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13" name="Rectangle 12">
            <a:extLst>
              <a:ext uri="{FF2B5EF4-FFF2-40B4-BE49-F238E27FC236}">
                <a16:creationId xmlns:a16="http://schemas.microsoft.com/office/drawing/2014/main" id="{BC53C886-2901-0F49-A416-984FC85868D2}"/>
              </a:ext>
            </a:extLst>
          </p:cNvPr>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grpSp>
        <p:nvGrpSpPr>
          <p:cNvPr id="14" name="Grouper 15">
            <a:extLst>
              <a:ext uri="{FF2B5EF4-FFF2-40B4-BE49-F238E27FC236}">
                <a16:creationId xmlns:a16="http://schemas.microsoft.com/office/drawing/2014/main" id="{B19E2568-439D-244C-B231-AE43238B13C5}"/>
              </a:ext>
            </a:extLst>
          </p:cNvPr>
          <p:cNvGrpSpPr/>
          <p:nvPr userDrawn="1"/>
        </p:nvGrpSpPr>
        <p:grpSpPr>
          <a:xfrm>
            <a:off x="0" y="-6096"/>
            <a:ext cx="12192000" cy="6864096"/>
            <a:chOff x="0" y="-4572"/>
            <a:chExt cx="9144000" cy="5148072"/>
          </a:xfrm>
        </p:grpSpPr>
        <p:sp>
          <p:nvSpPr>
            <p:cNvPr id="15" name="Rectangle 14">
              <a:extLst>
                <a:ext uri="{FF2B5EF4-FFF2-40B4-BE49-F238E27FC236}">
                  <a16:creationId xmlns:a16="http://schemas.microsoft.com/office/drawing/2014/main" id="{BB80E0DF-C898-F742-B31E-A4DE4AADC713}"/>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6" name="Rectangle 15">
              <a:extLst>
                <a:ext uri="{FF2B5EF4-FFF2-40B4-BE49-F238E27FC236}">
                  <a16:creationId xmlns:a16="http://schemas.microsoft.com/office/drawing/2014/main" id="{3F8E0EAF-1E1A-1148-A57D-92349FD2C331}"/>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7" name="Rectangle 16">
              <a:extLst>
                <a:ext uri="{FF2B5EF4-FFF2-40B4-BE49-F238E27FC236}">
                  <a16:creationId xmlns:a16="http://schemas.microsoft.com/office/drawing/2014/main" id="{AAD54EE6-8C95-B740-BB7B-8BB4113D7E89}"/>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8" name="Rectangle 17">
              <a:extLst>
                <a:ext uri="{FF2B5EF4-FFF2-40B4-BE49-F238E27FC236}">
                  <a16:creationId xmlns:a16="http://schemas.microsoft.com/office/drawing/2014/main" id="{4565B0E2-D1A8-B049-A0CB-E6F765335470}"/>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238722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left and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31292E-B12C-324C-AA7E-F25ADCA7495C}"/>
              </a:ext>
            </a:extLst>
          </p:cNvPr>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 name="Titre 1"/>
          <p:cNvSpPr>
            <a:spLocks noGrp="1"/>
          </p:cNvSpPr>
          <p:nvPr>
            <p:ph type="title"/>
          </p:nvPr>
        </p:nvSpPr>
        <p:spPr>
          <a:xfrm>
            <a:off x="507995" y="737465"/>
            <a:ext cx="6705600" cy="1143000"/>
          </a:xfrm>
        </p:spPr>
        <p:txBody>
          <a:bodyPr/>
          <a:lstStyle>
            <a:lvl1pPr>
              <a:defRPr>
                <a:solidFill>
                  <a:srgbClr val="005197"/>
                </a:solidFill>
              </a:defRPr>
            </a:lvl1pPr>
          </a:lstStyle>
          <a:p>
            <a:r>
              <a:rPr lang="en-US" noProof="0"/>
              <a:t>Click to edit Master title style</a:t>
            </a:r>
          </a:p>
        </p:txBody>
      </p:sp>
      <p:sp>
        <p:nvSpPr>
          <p:cNvPr id="3" name="Espace réservé du contenu 2"/>
          <p:cNvSpPr>
            <a:spLocks noGrp="1"/>
          </p:cNvSpPr>
          <p:nvPr>
            <p:ph idx="1"/>
          </p:nvPr>
        </p:nvSpPr>
        <p:spPr>
          <a:xfrm>
            <a:off x="507996" y="2092993"/>
            <a:ext cx="6705600" cy="44750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Espace réservé du texte 10"/>
          <p:cNvSpPr>
            <a:spLocks noGrp="1"/>
          </p:cNvSpPr>
          <p:nvPr>
            <p:ph type="body" sz="quarter" idx="10" hasCustomPrompt="1"/>
          </p:nvPr>
        </p:nvSpPr>
        <p:spPr>
          <a:xfrm>
            <a:off x="507993" y="327378"/>
            <a:ext cx="6705600"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
        <p:nvSpPr>
          <p:cNvPr id="6" name="Espace réservé du texte 5"/>
          <p:cNvSpPr>
            <a:spLocks noGrp="1"/>
          </p:cNvSpPr>
          <p:nvPr>
            <p:ph type="body" sz="quarter" idx="11" hasCustomPrompt="1"/>
          </p:nvPr>
        </p:nvSpPr>
        <p:spPr>
          <a:xfrm>
            <a:off x="7783473" y="2093553"/>
            <a:ext cx="3413695" cy="4474464"/>
          </a:xfrm>
        </p:spPr>
        <p:txBody>
          <a:bodyPr/>
          <a:lstStyle>
            <a:lvl1pPr marL="0" indent="0">
              <a:lnSpc>
                <a:spcPct val="90000"/>
              </a:lnSpc>
              <a:spcBef>
                <a:spcPts val="0"/>
              </a:spcBef>
              <a:buNone/>
              <a:defRPr sz="4267">
                <a:solidFill>
                  <a:srgbClr val="005197"/>
                </a:solidFill>
                <a:latin typeface="+mj-lt"/>
              </a:defRPr>
            </a:lvl1pPr>
            <a:lvl2pPr marL="0" indent="0" algn="l">
              <a:lnSpc>
                <a:spcPct val="90000"/>
              </a:lnSpc>
              <a:spcBef>
                <a:spcPts val="0"/>
              </a:spcBef>
              <a:buNone/>
              <a:defRPr sz="1600">
                <a:solidFill>
                  <a:srgbClr val="005197"/>
                </a:solidFill>
                <a:latin typeface="+mn-lt"/>
              </a:defRPr>
            </a:lvl2pPr>
            <a:lvl3pPr marL="0" indent="0" algn="l">
              <a:spcBef>
                <a:spcPts val="0"/>
              </a:spcBef>
              <a:buNone/>
              <a:defRPr sz="1600">
                <a:latin typeface="+mn-lt"/>
              </a:defRPr>
            </a:lvl3pPr>
            <a:lvl4pPr marL="0" indent="0" algn="l">
              <a:spcBef>
                <a:spcPts val="0"/>
              </a:spcBef>
              <a:buNone/>
              <a:defRPr sz="1600">
                <a:latin typeface="+mn-lt"/>
              </a:defRPr>
            </a:lvl4pPr>
            <a:lvl5pPr marL="0" indent="0" algn="l">
              <a:spcBef>
                <a:spcPts val="0"/>
              </a:spcBef>
              <a:buFont typeface="Arial"/>
              <a:buNone/>
              <a:defRPr sz="1600">
                <a:latin typeface="+mn-lt"/>
              </a:defRPr>
            </a:lvl5pPr>
          </a:lstStyle>
          <a:p>
            <a:pPr lvl="0"/>
            <a:r>
              <a:rPr lang="en-US" noProof="0"/>
              <a:t>###</a:t>
            </a:r>
          </a:p>
          <a:p>
            <a:pPr lvl="1"/>
            <a:r>
              <a:rPr lang="en-US" noProof="0"/>
              <a:t>Second level</a:t>
            </a:r>
          </a:p>
        </p:txBody>
      </p:sp>
      <p:grpSp>
        <p:nvGrpSpPr>
          <p:cNvPr id="8" name="Grouper 15">
            <a:extLst>
              <a:ext uri="{FF2B5EF4-FFF2-40B4-BE49-F238E27FC236}">
                <a16:creationId xmlns:a16="http://schemas.microsoft.com/office/drawing/2014/main" id="{E892E82C-A062-4C62-BF5D-3164FA597250}"/>
              </a:ext>
            </a:extLst>
          </p:cNvPr>
          <p:cNvGrpSpPr/>
          <p:nvPr/>
        </p:nvGrpSpPr>
        <p:grpSpPr>
          <a:xfrm>
            <a:off x="0" y="-6096"/>
            <a:ext cx="12192000" cy="6864096"/>
            <a:chOff x="0" y="-4572"/>
            <a:chExt cx="9144000" cy="5148072"/>
          </a:xfrm>
        </p:grpSpPr>
        <p:sp>
          <p:nvSpPr>
            <p:cNvPr id="9" name="Rectangle 8">
              <a:extLst>
                <a:ext uri="{FF2B5EF4-FFF2-40B4-BE49-F238E27FC236}">
                  <a16:creationId xmlns:a16="http://schemas.microsoft.com/office/drawing/2014/main" id="{3FD3D5A1-3000-4569-86CF-783C1A019056}"/>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736DDA9C-BB7A-4E7F-BE2B-D640B9850BEB}"/>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1" name="Rectangle 10">
              <a:extLst>
                <a:ext uri="{FF2B5EF4-FFF2-40B4-BE49-F238E27FC236}">
                  <a16:creationId xmlns:a16="http://schemas.microsoft.com/office/drawing/2014/main" id="{3208ED40-75E3-4350-8968-9A6E9FD4C317}"/>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3" name="Rectangle 12">
              <a:extLst>
                <a:ext uri="{FF2B5EF4-FFF2-40B4-BE49-F238E27FC236}">
                  <a16:creationId xmlns:a16="http://schemas.microsoft.com/office/drawing/2014/main" id="{9A2E0E5C-B7B6-4FA6-8586-17DE25C40F46}"/>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14" name="Rectangle 13">
            <a:extLst>
              <a:ext uri="{FF2B5EF4-FFF2-40B4-BE49-F238E27FC236}">
                <a16:creationId xmlns:a16="http://schemas.microsoft.com/office/drawing/2014/main" id="{3137C517-E68D-8A43-BB76-8F9763587C04}"/>
              </a:ext>
            </a:extLst>
          </p:cNvPr>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grpSp>
        <p:nvGrpSpPr>
          <p:cNvPr id="15" name="Grouper 15">
            <a:extLst>
              <a:ext uri="{FF2B5EF4-FFF2-40B4-BE49-F238E27FC236}">
                <a16:creationId xmlns:a16="http://schemas.microsoft.com/office/drawing/2014/main" id="{B7AB2021-5DE7-B64D-A6DC-15EB576B0081}"/>
              </a:ext>
            </a:extLst>
          </p:cNvPr>
          <p:cNvGrpSpPr/>
          <p:nvPr userDrawn="1"/>
        </p:nvGrpSpPr>
        <p:grpSpPr>
          <a:xfrm>
            <a:off x="0" y="-6096"/>
            <a:ext cx="12192000" cy="6864096"/>
            <a:chOff x="0" y="-4572"/>
            <a:chExt cx="9144000" cy="5148072"/>
          </a:xfrm>
        </p:grpSpPr>
        <p:sp>
          <p:nvSpPr>
            <p:cNvPr id="16" name="Rectangle 15">
              <a:extLst>
                <a:ext uri="{FF2B5EF4-FFF2-40B4-BE49-F238E27FC236}">
                  <a16:creationId xmlns:a16="http://schemas.microsoft.com/office/drawing/2014/main" id="{94A93E2D-0B1F-D34F-9651-607905BF3D13}"/>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7" name="Rectangle 16">
              <a:extLst>
                <a:ext uri="{FF2B5EF4-FFF2-40B4-BE49-F238E27FC236}">
                  <a16:creationId xmlns:a16="http://schemas.microsoft.com/office/drawing/2014/main" id="{6FCEA447-0B42-9440-B246-5737786B27B5}"/>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8" name="Rectangle 17">
              <a:extLst>
                <a:ext uri="{FF2B5EF4-FFF2-40B4-BE49-F238E27FC236}">
                  <a16:creationId xmlns:a16="http://schemas.microsoft.com/office/drawing/2014/main" id="{DB8436F2-0F2E-6A45-B1B6-8638BD3000E0}"/>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9" name="Rectangle 18">
              <a:extLst>
                <a:ext uri="{FF2B5EF4-FFF2-40B4-BE49-F238E27FC236}">
                  <a16:creationId xmlns:a16="http://schemas.microsoft.com/office/drawing/2014/main" id="{C60F1EFD-EC22-AA43-B5A0-5FC552EB768E}"/>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273952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Color + Right Imag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C05298-FE3E-D54D-ABDF-A6E669814A7D}"/>
              </a:ext>
            </a:extLst>
          </p:cNvPr>
          <p:cNvSpPr/>
          <p:nvPr/>
        </p:nvSpPr>
        <p:spPr>
          <a:xfrm>
            <a:off x="302253" y="289560"/>
            <a:ext cx="5793747" cy="627888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867">
              <a:solidFill>
                <a:srgbClr val="FFFFFF"/>
              </a:solidFill>
            </a:endParaRPr>
          </a:p>
        </p:txBody>
      </p:sp>
      <p:sp>
        <p:nvSpPr>
          <p:cNvPr id="2" name="Titre 1"/>
          <p:cNvSpPr>
            <a:spLocks noGrp="1"/>
          </p:cNvSpPr>
          <p:nvPr>
            <p:ph type="title"/>
          </p:nvPr>
        </p:nvSpPr>
        <p:spPr>
          <a:xfrm>
            <a:off x="507996" y="737465"/>
            <a:ext cx="5392064" cy="1143000"/>
          </a:xfrm>
        </p:spPr>
        <p:txBody>
          <a:bodyPr>
            <a:noAutofit/>
          </a:bodyPr>
          <a:lstStyle>
            <a:lvl1pPr>
              <a:defRPr>
                <a:solidFill>
                  <a:schemeClr val="bg1"/>
                </a:solidFill>
              </a:defRPr>
            </a:lvl1pPr>
          </a:lstStyle>
          <a:p>
            <a:r>
              <a:rPr lang="en-US" noProof="0"/>
              <a:t>Click to edit Master title style</a:t>
            </a:r>
          </a:p>
        </p:txBody>
      </p:sp>
      <p:sp>
        <p:nvSpPr>
          <p:cNvPr id="3" name="Espace réservé du contenu 2"/>
          <p:cNvSpPr>
            <a:spLocks noGrp="1"/>
          </p:cNvSpPr>
          <p:nvPr>
            <p:ph idx="1" hasCustomPrompt="1"/>
          </p:nvPr>
        </p:nvSpPr>
        <p:spPr>
          <a:xfrm>
            <a:off x="507994" y="2075275"/>
            <a:ext cx="5392064" cy="4318268"/>
          </a:xfrm>
        </p:spPr>
        <p:txBody>
          <a:bodyPr>
            <a:noAutofit/>
          </a:bodyPr>
          <a:lstStyle>
            <a:lvl1pPr>
              <a:defRPr sz="18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noProof="0"/>
              <a:t>Edit Master text style</a:t>
            </a:r>
          </a:p>
        </p:txBody>
      </p:sp>
      <p:sp>
        <p:nvSpPr>
          <p:cNvPr id="6" name="Espace réservé pour une image  5"/>
          <p:cNvSpPr>
            <a:spLocks noGrp="1"/>
          </p:cNvSpPr>
          <p:nvPr>
            <p:ph type="pic" sz="quarter" idx="11"/>
          </p:nvPr>
        </p:nvSpPr>
        <p:spPr>
          <a:xfrm>
            <a:off x="6095998" y="289560"/>
            <a:ext cx="5793747" cy="6278880"/>
          </a:xfrm>
        </p:spPr>
        <p:txBody>
          <a:bodyPr anchor="ctr">
            <a:noAutofit/>
          </a:bodyPr>
          <a:lstStyle>
            <a:lvl1pPr marL="0" indent="0" algn="ctr">
              <a:buNone/>
              <a:defRPr sz="1867"/>
            </a:lvl1pPr>
          </a:lstStyle>
          <a:p>
            <a:r>
              <a:rPr lang="en-US" noProof="0"/>
              <a:t>Click icon to add picture</a:t>
            </a:r>
            <a:endParaRPr lang="en-CA" noProof="0"/>
          </a:p>
        </p:txBody>
      </p:sp>
      <p:sp>
        <p:nvSpPr>
          <p:cNvPr id="7" name="Rectangle 6">
            <a:extLst>
              <a:ext uri="{FF2B5EF4-FFF2-40B4-BE49-F238E27FC236}">
                <a16:creationId xmlns:a16="http://schemas.microsoft.com/office/drawing/2014/main" id="{46F7D90A-3815-3442-B72C-2EED4C866D77}"/>
              </a:ext>
            </a:extLst>
          </p:cNvPr>
          <p:cNvSpPr/>
          <p:nvPr userDrawn="1"/>
        </p:nvSpPr>
        <p:spPr>
          <a:xfrm>
            <a:off x="302253" y="289560"/>
            <a:ext cx="5793747" cy="627888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867">
              <a:solidFill>
                <a:srgbClr val="FFFFFF"/>
              </a:solidFill>
            </a:endParaRPr>
          </a:p>
        </p:txBody>
      </p:sp>
    </p:spTree>
    <p:extLst>
      <p:ext uri="{BB962C8B-B14F-4D97-AF65-F5344CB8AC3E}">
        <p14:creationId xmlns:p14="http://schemas.microsoft.com/office/powerpoint/2010/main" val="4058938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Image + 3 Text Block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047672-3342-1E4A-BBC8-9C41847D4BEF}"/>
              </a:ext>
            </a:extLst>
          </p:cNvPr>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cxnSp>
        <p:nvCxnSpPr>
          <p:cNvPr id="14" name="Straight Connector 13"/>
          <p:cNvCxnSpPr/>
          <p:nvPr/>
        </p:nvCxnSpPr>
        <p:spPr>
          <a:xfrm>
            <a:off x="4206882" y="4593709"/>
            <a:ext cx="0" cy="1458259"/>
          </a:xfrm>
          <a:prstGeom prst="line">
            <a:avLst/>
          </a:prstGeom>
          <a:ln w="12700" cmpd="sng">
            <a:solidFill>
              <a:srgbClr val="005197">
                <a:alpha val="75199"/>
              </a:srgb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049460" y="4593709"/>
            <a:ext cx="0" cy="1458259"/>
          </a:xfrm>
          <a:prstGeom prst="line">
            <a:avLst/>
          </a:prstGeom>
          <a:ln w="12700" cmpd="sng">
            <a:solidFill>
              <a:srgbClr val="005197">
                <a:alpha val="75199"/>
              </a:srgbClr>
            </a:solidFill>
          </a:ln>
          <a:effectLst/>
        </p:spPr>
        <p:style>
          <a:lnRef idx="2">
            <a:schemeClr val="accent1"/>
          </a:lnRef>
          <a:fillRef idx="0">
            <a:schemeClr val="accent1"/>
          </a:fillRef>
          <a:effectRef idx="1">
            <a:schemeClr val="accent1"/>
          </a:effectRef>
          <a:fontRef idx="minor">
            <a:schemeClr val="tx1"/>
          </a:fontRef>
        </p:style>
      </p:cxnSp>
      <p:sp>
        <p:nvSpPr>
          <p:cNvPr id="18" name="Title 17"/>
          <p:cNvSpPr>
            <a:spLocks noGrp="1"/>
          </p:cNvSpPr>
          <p:nvPr>
            <p:ph type="title"/>
          </p:nvPr>
        </p:nvSpPr>
        <p:spPr/>
        <p:txBody>
          <a:bodyPr/>
          <a:lstStyle>
            <a:lvl1pPr marL="0" indent="0">
              <a:buFont typeface="Arial" panose="020B0604020202020204" pitchFamily="34" charset="0"/>
              <a:buNone/>
              <a:defRPr/>
            </a:lvl1pPr>
          </a:lstStyle>
          <a:p>
            <a:r>
              <a:rPr lang="en-US"/>
              <a:t>Click to edit Master title style</a:t>
            </a:r>
          </a:p>
        </p:txBody>
      </p:sp>
      <p:sp>
        <p:nvSpPr>
          <p:cNvPr id="20" name="Picture Placeholder 19"/>
          <p:cNvSpPr>
            <a:spLocks noGrp="1"/>
          </p:cNvSpPr>
          <p:nvPr>
            <p:ph type="pic" sz="quarter" idx="10"/>
          </p:nvPr>
        </p:nvSpPr>
        <p:spPr>
          <a:xfrm>
            <a:off x="624418" y="2105891"/>
            <a:ext cx="11006561" cy="2258694"/>
          </a:xfrm>
        </p:spPr>
        <p:txBody>
          <a:bodyPr anchor="ctr"/>
          <a:lstStyle>
            <a:lvl1pPr marL="0" indent="0" algn="ctr">
              <a:buNone/>
              <a:defRPr/>
            </a:lvl1pPr>
          </a:lstStyle>
          <a:p>
            <a:r>
              <a:rPr lang="en-US"/>
              <a:t>Click icon to add picture</a:t>
            </a:r>
          </a:p>
        </p:txBody>
      </p:sp>
      <p:sp>
        <p:nvSpPr>
          <p:cNvPr id="9" name="Espace réservé du texte 10"/>
          <p:cNvSpPr>
            <a:spLocks noGrp="1"/>
          </p:cNvSpPr>
          <p:nvPr>
            <p:ph type="body" sz="quarter" idx="14"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
        <p:nvSpPr>
          <p:cNvPr id="3" name="Text Placeholder 2">
            <a:extLst>
              <a:ext uri="{FF2B5EF4-FFF2-40B4-BE49-F238E27FC236}">
                <a16:creationId xmlns:a16="http://schemas.microsoft.com/office/drawing/2014/main" id="{87F54830-FE18-4FAB-BECE-7A1B894552C7}"/>
              </a:ext>
            </a:extLst>
          </p:cNvPr>
          <p:cNvSpPr>
            <a:spLocks noGrp="1"/>
          </p:cNvSpPr>
          <p:nvPr>
            <p:ph type="body" sz="quarter" idx="15"/>
          </p:nvPr>
        </p:nvSpPr>
        <p:spPr>
          <a:xfrm>
            <a:off x="623887" y="4594363"/>
            <a:ext cx="3383280" cy="1837173"/>
          </a:xfrm>
        </p:spPr>
        <p:txBody>
          <a:bodyPr/>
          <a:lstStyle>
            <a:lvl1pPr marL="0" indent="0">
              <a:buNone/>
              <a:defRPr sz="2400">
                <a:solidFill>
                  <a:schemeClr val="accent1"/>
                </a:solidFill>
              </a:defRPr>
            </a:lvl1pPr>
            <a:lvl2pPr>
              <a:defRPr sz="1800">
                <a:solidFill>
                  <a:schemeClr val="accent1"/>
                </a:solidFill>
              </a:defRPr>
            </a:lvl2pPr>
            <a:lvl3pPr>
              <a:defRPr sz="18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AC72BB-B06C-412A-9EC2-4BEBBFA5F32D}"/>
              </a:ext>
            </a:extLst>
          </p:cNvPr>
          <p:cNvSpPr>
            <a:spLocks noGrp="1"/>
          </p:cNvSpPr>
          <p:nvPr>
            <p:ph type="body" sz="quarter" idx="16"/>
          </p:nvPr>
        </p:nvSpPr>
        <p:spPr>
          <a:xfrm>
            <a:off x="4433728" y="4594363"/>
            <a:ext cx="3383280" cy="1837173"/>
          </a:xfrm>
        </p:spPr>
        <p:txBody>
          <a:bodyPr/>
          <a:lstStyle>
            <a:lvl1pPr marL="0" marR="0" indent="0" algn="l" defTabSz="609585" rtl="0" eaLnBrk="1" fontAlgn="auto" latinLnBrk="0" hangingPunct="1">
              <a:lnSpc>
                <a:spcPct val="100000"/>
              </a:lnSpc>
              <a:spcBef>
                <a:spcPts val="1600"/>
              </a:spcBef>
              <a:spcAft>
                <a:spcPts val="0"/>
              </a:spcAft>
              <a:buClrTx/>
              <a:buSzTx/>
              <a:buFont typeface="Arial" panose="020B0604020202020204" pitchFamily="34" charset="0"/>
              <a:buNone/>
              <a:tabLst/>
              <a:defRPr lang="en-US" sz="2400" kern="1200" dirty="0" smtClean="0">
                <a:solidFill>
                  <a:schemeClr val="accent1"/>
                </a:solidFill>
                <a:latin typeface="+mn-lt"/>
                <a:ea typeface="+mn-ea"/>
                <a:cs typeface="+mn-cs"/>
              </a:defRPr>
            </a:lvl1pPr>
            <a:lvl2pPr marL="455073" marR="0" indent="-224361" algn="l" defTabSz="609585" rtl="0" eaLnBrk="1" fontAlgn="auto" latinLnBrk="0" hangingPunct="1">
              <a:lnSpc>
                <a:spcPct val="100000"/>
              </a:lnSpc>
              <a:spcBef>
                <a:spcPts val="400"/>
              </a:spcBef>
              <a:spcAft>
                <a:spcPts val="0"/>
              </a:spcAft>
              <a:buClrTx/>
              <a:buSzTx/>
              <a:buFont typeface="Arial"/>
              <a:buChar char="•"/>
              <a:tabLst/>
              <a:defRPr>
                <a:solidFill>
                  <a:schemeClr val="accent1"/>
                </a:solidFill>
              </a:defRPr>
            </a:lvl2pPr>
            <a:lvl3pPr marL="685783" marR="0" indent="-230712" algn="l" defTabSz="609585" rtl="0" eaLnBrk="1" fontAlgn="auto" latinLnBrk="0" hangingPunct="1">
              <a:lnSpc>
                <a:spcPct val="100000"/>
              </a:lnSpc>
              <a:spcBef>
                <a:spcPts val="800"/>
              </a:spcBef>
              <a:spcAft>
                <a:spcPts val="0"/>
              </a:spcAft>
              <a:buClrTx/>
              <a:buSzTx/>
              <a:buFont typeface="Arial"/>
              <a:buChar char="•"/>
              <a:tabLst/>
              <a:defRPr>
                <a:solidFill>
                  <a:schemeClr val="accent1"/>
                </a:solidFill>
              </a:defRPr>
            </a:lvl3pPr>
            <a:lvl4pPr marL="914377" marR="0" indent="-228594" algn="l" defTabSz="609585" rtl="0" eaLnBrk="1" fontAlgn="auto" latinLnBrk="0" hangingPunct="1">
              <a:lnSpc>
                <a:spcPct val="100000"/>
              </a:lnSpc>
              <a:spcBef>
                <a:spcPts val="800"/>
              </a:spcBef>
              <a:spcAft>
                <a:spcPts val="0"/>
              </a:spcAft>
              <a:buClrTx/>
              <a:buSzTx/>
              <a:buFont typeface="Arial"/>
              <a:buChar char="•"/>
              <a:tabLst/>
              <a:defRPr>
                <a:solidFill>
                  <a:schemeClr val="accent1"/>
                </a:solidFill>
              </a:defRPr>
            </a:lvl4pPr>
            <a:lvl5pPr marL="1217054" marR="0" indent="-300559" algn="l" defTabSz="609585" rtl="0" eaLnBrk="1" fontAlgn="auto" latinLnBrk="0" hangingPunct="1">
              <a:lnSpc>
                <a:spcPct val="100000"/>
              </a:lnSpc>
              <a:spcBef>
                <a:spcPts val="533"/>
              </a:spcBef>
              <a:spcAft>
                <a:spcPts val="0"/>
              </a:spcAft>
              <a:buClrTx/>
              <a:buSzTx/>
              <a:buFont typeface="Arial"/>
              <a:buChar char="•"/>
              <a:tabLst/>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2FAE1721-AB64-45B3-B9BE-282561817862}"/>
              </a:ext>
            </a:extLst>
          </p:cNvPr>
          <p:cNvSpPr>
            <a:spLocks noGrp="1"/>
          </p:cNvSpPr>
          <p:nvPr>
            <p:ph type="body" sz="quarter" idx="17"/>
          </p:nvPr>
        </p:nvSpPr>
        <p:spPr>
          <a:xfrm>
            <a:off x="8275638" y="4594363"/>
            <a:ext cx="3383280" cy="1837173"/>
          </a:xfrm>
        </p:spPr>
        <p:txBody>
          <a:bodyPr/>
          <a:lstStyle>
            <a:lvl1pPr marL="0" indent="0">
              <a:buNone/>
              <a:defRPr lang="en-US" sz="2400" kern="1200" dirty="0" smtClean="0">
                <a:solidFill>
                  <a:schemeClr val="accent1"/>
                </a:solidFill>
                <a:latin typeface="+mn-lt"/>
                <a:ea typeface="+mn-ea"/>
                <a:cs typeface="+mn-cs"/>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er 15">
            <a:extLst>
              <a:ext uri="{FF2B5EF4-FFF2-40B4-BE49-F238E27FC236}">
                <a16:creationId xmlns:a16="http://schemas.microsoft.com/office/drawing/2014/main" id="{6B74DA9F-EB6D-42F1-BD0A-B934373DEDE5}"/>
              </a:ext>
            </a:extLst>
          </p:cNvPr>
          <p:cNvGrpSpPr/>
          <p:nvPr/>
        </p:nvGrpSpPr>
        <p:grpSpPr>
          <a:xfrm>
            <a:off x="0" y="-6096"/>
            <a:ext cx="12192000" cy="6864096"/>
            <a:chOff x="0" y="-4572"/>
            <a:chExt cx="9144000" cy="5148072"/>
          </a:xfrm>
        </p:grpSpPr>
        <p:sp>
          <p:nvSpPr>
            <p:cNvPr id="12" name="Rectangle 11">
              <a:extLst>
                <a:ext uri="{FF2B5EF4-FFF2-40B4-BE49-F238E27FC236}">
                  <a16:creationId xmlns:a16="http://schemas.microsoft.com/office/drawing/2014/main" id="{D23A6CD2-2CE1-4D84-A42F-8C1FC9B6D5A9}"/>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3" name="Rectangle 12">
              <a:extLst>
                <a:ext uri="{FF2B5EF4-FFF2-40B4-BE49-F238E27FC236}">
                  <a16:creationId xmlns:a16="http://schemas.microsoft.com/office/drawing/2014/main" id="{8908F685-83EC-4729-A9EF-E31E5A3C0129}"/>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6" name="Rectangle 15">
              <a:extLst>
                <a:ext uri="{FF2B5EF4-FFF2-40B4-BE49-F238E27FC236}">
                  <a16:creationId xmlns:a16="http://schemas.microsoft.com/office/drawing/2014/main" id="{CEB34DC9-A116-4EA5-A310-E10273A23012}"/>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7" name="Rectangle 16">
              <a:extLst>
                <a:ext uri="{FF2B5EF4-FFF2-40B4-BE49-F238E27FC236}">
                  <a16:creationId xmlns:a16="http://schemas.microsoft.com/office/drawing/2014/main" id="{353A8C49-9A86-4A77-9394-ED83E1F9BE3C}"/>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19" name="Rectangle 18">
            <a:extLst>
              <a:ext uri="{FF2B5EF4-FFF2-40B4-BE49-F238E27FC236}">
                <a16:creationId xmlns:a16="http://schemas.microsoft.com/office/drawing/2014/main" id="{1FAD5133-90CF-C94F-9B23-5A0F0BA60A49}"/>
              </a:ext>
            </a:extLst>
          </p:cNvPr>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grpSp>
        <p:nvGrpSpPr>
          <p:cNvPr id="21" name="Grouper 15">
            <a:extLst>
              <a:ext uri="{FF2B5EF4-FFF2-40B4-BE49-F238E27FC236}">
                <a16:creationId xmlns:a16="http://schemas.microsoft.com/office/drawing/2014/main" id="{C4319569-EDE6-124D-9B54-6C00C6B50B24}"/>
              </a:ext>
            </a:extLst>
          </p:cNvPr>
          <p:cNvGrpSpPr/>
          <p:nvPr userDrawn="1"/>
        </p:nvGrpSpPr>
        <p:grpSpPr>
          <a:xfrm>
            <a:off x="0" y="-6096"/>
            <a:ext cx="12192000" cy="6864096"/>
            <a:chOff x="0" y="-4572"/>
            <a:chExt cx="9144000" cy="5148072"/>
          </a:xfrm>
        </p:grpSpPr>
        <p:sp>
          <p:nvSpPr>
            <p:cNvPr id="22" name="Rectangle 21">
              <a:extLst>
                <a:ext uri="{FF2B5EF4-FFF2-40B4-BE49-F238E27FC236}">
                  <a16:creationId xmlns:a16="http://schemas.microsoft.com/office/drawing/2014/main" id="{1D362CE9-E807-1D41-BCE9-97248ED55FC2}"/>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3" name="Rectangle 22">
              <a:extLst>
                <a:ext uri="{FF2B5EF4-FFF2-40B4-BE49-F238E27FC236}">
                  <a16:creationId xmlns:a16="http://schemas.microsoft.com/office/drawing/2014/main" id="{46E59131-A99F-8144-BE22-862902A6941B}"/>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4" name="Rectangle 23">
              <a:extLst>
                <a:ext uri="{FF2B5EF4-FFF2-40B4-BE49-F238E27FC236}">
                  <a16:creationId xmlns:a16="http://schemas.microsoft.com/office/drawing/2014/main" id="{BEDCF4DE-BF8E-3B4D-A442-8EF84E09E387}"/>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25" name="Rectangle 24">
              <a:extLst>
                <a:ext uri="{FF2B5EF4-FFF2-40B4-BE49-F238E27FC236}">
                  <a16:creationId xmlns:a16="http://schemas.microsoft.com/office/drawing/2014/main" id="{A2CB1611-267B-BE44-9AAE-255185FAAE80}"/>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250367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29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mage + 4 Text Block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A047672-3342-1E4A-BBC8-9C41847D4BEF}"/>
              </a:ext>
            </a:extLst>
          </p:cNvPr>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18" name="Title 17"/>
          <p:cNvSpPr>
            <a:spLocks noGrp="1"/>
          </p:cNvSpPr>
          <p:nvPr>
            <p:ph type="title"/>
          </p:nvPr>
        </p:nvSpPr>
        <p:spPr>
          <a:xfrm>
            <a:off x="507995" y="737465"/>
            <a:ext cx="11186588" cy="908455"/>
          </a:xfrm>
        </p:spPr>
        <p:txBody>
          <a:bodyPr/>
          <a:lstStyle>
            <a:lvl1pPr marL="0" indent="0">
              <a:buFont typeface="Arial" panose="020B0604020202020204" pitchFamily="34" charset="0"/>
              <a:buNone/>
              <a:defRPr/>
            </a:lvl1pPr>
          </a:lstStyle>
          <a:p>
            <a:r>
              <a:rPr lang="en-US"/>
              <a:t>Click to edit Master title style</a:t>
            </a:r>
          </a:p>
        </p:txBody>
      </p:sp>
      <p:sp>
        <p:nvSpPr>
          <p:cNvPr id="20" name="Picture Placeholder 19"/>
          <p:cNvSpPr>
            <a:spLocks noGrp="1"/>
          </p:cNvSpPr>
          <p:nvPr>
            <p:ph type="pic" sz="quarter" idx="10"/>
          </p:nvPr>
        </p:nvSpPr>
        <p:spPr>
          <a:xfrm>
            <a:off x="624418" y="1718020"/>
            <a:ext cx="11006561" cy="2258694"/>
          </a:xfrm>
        </p:spPr>
        <p:txBody>
          <a:bodyPr anchor="ctr"/>
          <a:lstStyle>
            <a:lvl1pPr marL="0" indent="0" algn="ctr">
              <a:buNone/>
              <a:defRPr/>
            </a:lvl1pPr>
          </a:lstStyle>
          <a:p>
            <a:r>
              <a:rPr lang="en-US"/>
              <a:t>Click icon to add picture</a:t>
            </a:r>
          </a:p>
        </p:txBody>
      </p:sp>
      <p:sp>
        <p:nvSpPr>
          <p:cNvPr id="9" name="Espace réservé du texte 10"/>
          <p:cNvSpPr>
            <a:spLocks noGrp="1"/>
          </p:cNvSpPr>
          <p:nvPr>
            <p:ph type="body" sz="quarter" idx="14"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
        <p:nvSpPr>
          <p:cNvPr id="3" name="Text Placeholder 2">
            <a:extLst>
              <a:ext uri="{FF2B5EF4-FFF2-40B4-BE49-F238E27FC236}">
                <a16:creationId xmlns:a16="http://schemas.microsoft.com/office/drawing/2014/main" id="{87F54830-FE18-4FAB-BECE-7A1B894552C7}"/>
              </a:ext>
            </a:extLst>
          </p:cNvPr>
          <p:cNvSpPr>
            <a:spLocks noGrp="1"/>
          </p:cNvSpPr>
          <p:nvPr>
            <p:ph type="body" sz="quarter" idx="15"/>
          </p:nvPr>
        </p:nvSpPr>
        <p:spPr>
          <a:xfrm>
            <a:off x="623887" y="4162028"/>
            <a:ext cx="2651760" cy="2258695"/>
          </a:xfrm>
        </p:spPr>
        <p:txBody>
          <a:bodyPr wrap="square" lIns="0" tIns="0" rIns="182880"/>
          <a:lstStyle>
            <a:lvl1pPr marL="0" indent="0">
              <a:buNone/>
              <a:defRPr sz="1800">
                <a:solidFill>
                  <a:schemeClr val="accent1"/>
                </a:solidFill>
              </a:defRPr>
            </a:lvl1pPr>
            <a:lvl2pPr>
              <a:defRPr sz="1400">
                <a:solidFill>
                  <a:schemeClr val="accent1"/>
                </a:solidFill>
              </a:defRPr>
            </a:lvl2pPr>
            <a:lvl3pPr>
              <a:defRPr sz="1400">
                <a:solidFill>
                  <a:schemeClr val="accent1"/>
                </a:solidFill>
              </a:defRPr>
            </a:lvl3pPr>
            <a:lvl4pPr>
              <a:defRPr sz="1100">
                <a:solidFill>
                  <a:schemeClr val="accent1"/>
                </a:solidFill>
              </a:defRPr>
            </a:lvl4pPr>
            <a:lvl5pPr>
              <a:defRPr sz="11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AC72BB-B06C-412A-9EC2-4BEBBFA5F32D}"/>
              </a:ext>
            </a:extLst>
          </p:cNvPr>
          <p:cNvSpPr>
            <a:spLocks noGrp="1"/>
          </p:cNvSpPr>
          <p:nvPr>
            <p:ph type="body" sz="quarter" idx="16"/>
          </p:nvPr>
        </p:nvSpPr>
        <p:spPr>
          <a:xfrm>
            <a:off x="3439316" y="4162028"/>
            <a:ext cx="2651760" cy="2258695"/>
          </a:xfrm>
        </p:spPr>
        <p:txBody>
          <a:bodyPr wrap="square" lIns="182880" tIns="0" rIns="182880"/>
          <a:lstStyle>
            <a:lvl1pPr marL="0" marR="0" indent="0" algn="l" defTabSz="609585" rtl="0" eaLnBrk="1" fontAlgn="auto" latinLnBrk="0" hangingPunct="1">
              <a:lnSpc>
                <a:spcPct val="100000"/>
              </a:lnSpc>
              <a:spcBef>
                <a:spcPts val="1600"/>
              </a:spcBef>
              <a:spcAft>
                <a:spcPts val="0"/>
              </a:spcAft>
              <a:buClrTx/>
              <a:buSzTx/>
              <a:buFont typeface="Arial" panose="020B0604020202020204" pitchFamily="34" charset="0"/>
              <a:buNone/>
              <a:tabLst/>
              <a:defRPr lang="en-US" sz="1800" kern="1200" dirty="0" smtClean="0">
                <a:solidFill>
                  <a:schemeClr val="accent1"/>
                </a:solidFill>
                <a:latin typeface="+mn-lt"/>
                <a:ea typeface="+mn-ea"/>
                <a:cs typeface="+mn-cs"/>
              </a:defRPr>
            </a:lvl1pPr>
            <a:lvl2pPr marL="455073" marR="0" indent="-224361" algn="l" defTabSz="609585" rtl="0" eaLnBrk="1" fontAlgn="auto" latinLnBrk="0" hangingPunct="1">
              <a:lnSpc>
                <a:spcPct val="100000"/>
              </a:lnSpc>
              <a:spcBef>
                <a:spcPts val="400"/>
              </a:spcBef>
              <a:spcAft>
                <a:spcPts val="0"/>
              </a:spcAft>
              <a:buClrTx/>
              <a:buSzTx/>
              <a:buFont typeface="Arial"/>
              <a:buChar char="•"/>
              <a:tabLst/>
              <a:defRPr sz="1600">
                <a:solidFill>
                  <a:schemeClr val="accent1"/>
                </a:solidFill>
              </a:defRPr>
            </a:lvl2pPr>
            <a:lvl3pPr marL="685783" marR="0" indent="-230712" algn="l" defTabSz="609585" rtl="0" eaLnBrk="1" fontAlgn="auto" latinLnBrk="0" hangingPunct="1">
              <a:lnSpc>
                <a:spcPct val="100000"/>
              </a:lnSpc>
              <a:spcBef>
                <a:spcPts val="800"/>
              </a:spcBef>
              <a:spcAft>
                <a:spcPts val="0"/>
              </a:spcAft>
              <a:buClrTx/>
              <a:buSzTx/>
              <a:buFont typeface="Arial"/>
              <a:buChar char="•"/>
              <a:tabLst/>
              <a:defRPr sz="1600">
                <a:solidFill>
                  <a:schemeClr val="accent1"/>
                </a:solidFill>
              </a:defRPr>
            </a:lvl3pPr>
            <a:lvl4pPr marL="914377" marR="0" indent="-228594" algn="l" defTabSz="609585" rtl="0" eaLnBrk="1" fontAlgn="auto" latinLnBrk="0" hangingPunct="1">
              <a:lnSpc>
                <a:spcPct val="100000"/>
              </a:lnSpc>
              <a:spcBef>
                <a:spcPts val="800"/>
              </a:spcBef>
              <a:spcAft>
                <a:spcPts val="0"/>
              </a:spcAft>
              <a:buClrTx/>
              <a:buSzTx/>
              <a:buFont typeface="Arial"/>
              <a:buChar char="•"/>
              <a:tabLst/>
              <a:defRPr sz="1200">
                <a:solidFill>
                  <a:schemeClr val="accent1"/>
                </a:solidFill>
              </a:defRPr>
            </a:lvl4pPr>
            <a:lvl5pPr marL="1217054" marR="0" indent="-300559" algn="l" defTabSz="609585" rtl="0" eaLnBrk="1" fontAlgn="auto" latinLnBrk="0" hangingPunct="1">
              <a:lnSpc>
                <a:spcPct val="100000"/>
              </a:lnSpc>
              <a:spcBef>
                <a:spcPts val="533"/>
              </a:spcBef>
              <a:spcAft>
                <a:spcPts val="0"/>
              </a:spcAft>
              <a:buClrTx/>
              <a:buSzTx/>
              <a:buFont typeface="Arial"/>
              <a:buChar char="•"/>
              <a:tabLst/>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2FAE1721-AB64-45B3-B9BE-282561817862}"/>
              </a:ext>
            </a:extLst>
          </p:cNvPr>
          <p:cNvSpPr>
            <a:spLocks noGrp="1"/>
          </p:cNvSpPr>
          <p:nvPr>
            <p:ph type="body" sz="quarter" idx="17"/>
          </p:nvPr>
        </p:nvSpPr>
        <p:spPr>
          <a:xfrm>
            <a:off x="6254745" y="4162028"/>
            <a:ext cx="2651760" cy="2258695"/>
          </a:xfrm>
        </p:spPr>
        <p:txBody>
          <a:bodyPr wrap="square" lIns="182880" tIns="0" rIns="182880"/>
          <a:lstStyle>
            <a:lvl1pPr marL="0" indent="0">
              <a:buNone/>
              <a:defRPr lang="en-US" sz="1800" kern="1200" dirty="0" smtClean="0">
                <a:solidFill>
                  <a:schemeClr val="accent1"/>
                </a:solidFill>
                <a:latin typeface="+mn-lt"/>
                <a:ea typeface="+mn-ea"/>
                <a:cs typeface="+mn-cs"/>
              </a:defRPr>
            </a:lvl1pPr>
            <a:lvl2pPr>
              <a:defRPr sz="1600">
                <a:solidFill>
                  <a:schemeClr val="accent1"/>
                </a:solidFill>
              </a:defRPr>
            </a:lvl2pPr>
            <a:lvl3pPr>
              <a:defRPr sz="1600">
                <a:solidFill>
                  <a:schemeClr val="accent1"/>
                </a:solidFill>
              </a:defRPr>
            </a:lvl3pPr>
            <a:lvl4pPr>
              <a:defRPr sz="1200">
                <a:solidFill>
                  <a:schemeClr val="accent1"/>
                </a:solidFill>
              </a:defRPr>
            </a:lvl4pPr>
            <a:lvl5pPr>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er 15">
            <a:extLst>
              <a:ext uri="{FF2B5EF4-FFF2-40B4-BE49-F238E27FC236}">
                <a16:creationId xmlns:a16="http://schemas.microsoft.com/office/drawing/2014/main" id="{6B74DA9F-EB6D-42F1-BD0A-B934373DEDE5}"/>
              </a:ext>
            </a:extLst>
          </p:cNvPr>
          <p:cNvGrpSpPr/>
          <p:nvPr/>
        </p:nvGrpSpPr>
        <p:grpSpPr>
          <a:xfrm>
            <a:off x="0" y="-6096"/>
            <a:ext cx="12192000" cy="6864096"/>
            <a:chOff x="0" y="-4572"/>
            <a:chExt cx="9144000" cy="5148072"/>
          </a:xfrm>
        </p:grpSpPr>
        <p:sp>
          <p:nvSpPr>
            <p:cNvPr id="12" name="Rectangle 11">
              <a:extLst>
                <a:ext uri="{FF2B5EF4-FFF2-40B4-BE49-F238E27FC236}">
                  <a16:creationId xmlns:a16="http://schemas.microsoft.com/office/drawing/2014/main" id="{D23A6CD2-2CE1-4D84-A42F-8C1FC9B6D5A9}"/>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3" name="Rectangle 12">
              <a:extLst>
                <a:ext uri="{FF2B5EF4-FFF2-40B4-BE49-F238E27FC236}">
                  <a16:creationId xmlns:a16="http://schemas.microsoft.com/office/drawing/2014/main" id="{8908F685-83EC-4729-A9EF-E31E5A3C0129}"/>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6" name="Rectangle 15">
              <a:extLst>
                <a:ext uri="{FF2B5EF4-FFF2-40B4-BE49-F238E27FC236}">
                  <a16:creationId xmlns:a16="http://schemas.microsoft.com/office/drawing/2014/main" id="{CEB34DC9-A116-4EA5-A310-E10273A23012}"/>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7" name="Rectangle 16">
              <a:extLst>
                <a:ext uri="{FF2B5EF4-FFF2-40B4-BE49-F238E27FC236}">
                  <a16:creationId xmlns:a16="http://schemas.microsoft.com/office/drawing/2014/main" id="{353A8C49-9A86-4A77-9394-ED83E1F9BE3C}"/>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19" name="Text Placeholder 6">
            <a:extLst>
              <a:ext uri="{FF2B5EF4-FFF2-40B4-BE49-F238E27FC236}">
                <a16:creationId xmlns:a16="http://schemas.microsoft.com/office/drawing/2014/main" id="{430DDAA6-82CF-344B-8225-B090E0071595}"/>
              </a:ext>
            </a:extLst>
          </p:cNvPr>
          <p:cNvSpPr>
            <a:spLocks noGrp="1"/>
          </p:cNvSpPr>
          <p:nvPr>
            <p:ph type="body" sz="quarter" idx="18"/>
          </p:nvPr>
        </p:nvSpPr>
        <p:spPr>
          <a:xfrm>
            <a:off x="9070173" y="4162028"/>
            <a:ext cx="2651760" cy="2258695"/>
          </a:xfrm>
        </p:spPr>
        <p:txBody>
          <a:bodyPr wrap="square" lIns="182880" tIns="0" rIns="182880"/>
          <a:lstStyle>
            <a:lvl1pPr marL="0" indent="0">
              <a:buNone/>
              <a:defRPr lang="en-US" sz="1800" kern="1200" dirty="0" smtClean="0">
                <a:solidFill>
                  <a:schemeClr val="accent1"/>
                </a:solidFill>
                <a:latin typeface="+mn-lt"/>
                <a:ea typeface="+mn-ea"/>
                <a:cs typeface="+mn-cs"/>
              </a:defRPr>
            </a:lvl1pPr>
            <a:lvl2pPr>
              <a:defRPr sz="1600">
                <a:solidFill>
                  <a:schemeClr val="accent1"/>
                </a:solidFill>
              </a:defRPr>
            </a:lvl2pPr>
            <a:lvl3pPr>
              <a:defRPr sz="1600">
                <a:solidFill>
                  <a:schemeClr val="accent1"/>
                </a:solidFill>
              </a:defRPr>
            </a:lvl3pPr>
            <a:lvl4pPr>
              <a:defRPr sz="1200">
                <a:solidFill>
                  <a:schemeClr val="accent1"/>
                </a:solidFill>
              </a:defRPr>
            </a:lvl4pPr>
            <a:lvl5pPr>
              <a:defRPr sz="12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06B1E29E-AC02-4747-8604-01BCF07C54CE}"/>
              </a:ext>
            </a:extLst>
          </p:cNvPr>
          <p:cNvCxnSpPr>
            <a:cxnSpLocks/>
          </p:cNvCxnSpPr>
          <p:nvPr/>
        </p:nvCxnSpPr>
        <p:spPr>
          <a:xfrm>
            <a:off x="3362147" y="4175274"/>
            <a:ext cx="0" cy="2053931"/>
          </a:xfrm>
          <a:prstGeom prst="line">
            <a:avLst/>
          </a:prstGeom>
          <a:ln w="12700" cmpd="sng">
            <a:solidFill>
              <a:srgbClr val="005197">
                <a:alpha val="75203"/>
              </a:srgb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B8CC999-E598-C34B-B841-B38CC8A741BF}"/>
              </a:ext>
            </a:extLst>
          </p:cNvPr>
          <p:cNvCxnSpPr>
            <a:cxnSpLocks/>
          </p:cNvCxnSpPr>
          <p:nvPr/>
        </p:nvCxnSpPr>
        <p:spPr>
          <a:xfrm>
            <a:off x="6175015" y="4175274"/>
            <a:ext cx="0" cy="2053931"/>
          </a:xfrm>
          <a:prstGeom prst="line">
            <a:avLst/>
          </a:prstGeom>
          <a:ln w="12700" cmpd="sng">
            <a:solidFill>
              <a:srgbClr val="005197">
                <a:alpha val="75203"/>
              </a:srgb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DB87E56-B74C-594D-AEB1-96E1675FF3D8}"/>
              </a:ext>
            </a:extLst>
          </p:cNvPr>
          <p:cNvCxnSpPr>
            <a:cxnSpLocks/>
          </p:cNvCxnSpPr>
          <p:nvPr/>
        </p:nvCxnSpPr>
        <p:spPr>
          <a:xfrm>
            <a:off x="8987884" y="4175274"/>
            <a:ext cx="0" cy="2053931"/>
          </a:xfrm>
          <a:prstGeom prst="line">
            <a:avLst/>
          </a:prstGeom>
          <a:ln w="12700" cmpd="sng">
            <a:solidFill>
              <a:srgbClr val="005197">
                <a:alpha val="75203"/>
              </a:srgb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6822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29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ontent - 3 blocks (Colo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E80010-9314-7142-A4EA-3A5FB1FE7DAB}"/>
              </a:ext>
            </a:extLst>
          </p:cNvPr>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 name="Titre 1"/>
          <p:cNvSpPr>
            <a:spLocks noGrp="1"/>
          </p:cNvSpPr>
          <p:nvPr>
            <p:ph type="title"/>
          </p:nvPr>
        </p:nvSpPr>
        <p:spPr/>
        <p:txBody>
          <a:bodyPr/>
          <a:lstStyle>
            <a:lvl1pPr>
              <a:defRPr>
                <a:solidFill>
                  <a:srgbClr val="005197"/>
                </a:solidFill>
              </a:defRPr>
            </a:lvl1pPr>
          </a:lstStyle>
          <a:p>
            <a:r>
              <a:rPr lang="en-US" noProof="0"/>
              <a:t>Click to edit Master title style</a:t>
            </a:r>
          </a:p>
        </p:txBody>
      </p:sp>
      <p:sp>
        <p:nvSpPr>
          <p:cNvPr id="6" name="Espace réservé du contenu 5"/>
          <p:cNvSpPr>
            <a:spLocks noGrp="1"/>
          </p:cNvSpPr>
          <p:nvPr>
            <p:ph sz="quarter" idx="4"/>
          </p:nvPr>
        </p:nvSpPr>
        <p:spPr>
          <a:xfrm>
            <a:off x="8128167" y="2230053"/>
            <a:ext cx="3535680" cy="4023360"/>
          </a:xfrm>
          <a:solidFill>
            <a:schemeClr val="bg1">
              <a:lumMod val="85000"/>
            </a:schemeClr>
          </a:solidFill>
        </p:spPr>
        <p:txBody>
          <a:bodyPr/>
          <a:lstStyle>
            <a:lvl1pPr>
              <a:spcBef>
                <a:spcPts val="400"/>
              </a:spcBef>
              <a:defRPr sz="2667">
                <a:solidFill>
                  <a:srgbClr val="005197"/>
                </a:solidFill>
              </a:defRPr>
            </a:lvl1pPr>
            <a:lvl2pPr>
              <a:spcBef>
                <a:spcPts val="400"/>
              </a:spcBef>
              <a:defRPr sz="1867">
                <a:solidFill>
                  <a:srgbClr val="005197"/>
                </a:solidFill>
              </a:defRPr>
            </a:lvl2pPr>
            <a:lvl3pPr>
              <a:spcBef>
                <a:spcPts val="400"/>
              </a:spcBef>
              <a:defRPr sz="1600">
                <a:solidFill>
                  <a:srgbClr val="005197"/>
                </a:solidFill>
              </a:defRPr>
            </a:lvl3pPr>
            <a:lvl4pPr>
              <a:spcBef>
                <a:spcPts val="400"/>
              </a:spcBef>
              <a:defRPr sz="1600">
                <a:solidFill>
                  <a:srgbClr val="005197"/>
                </a:solidFill>
              </a:defRPr>
            </a:lvl4pPr>
            <a:lvl5pPr marL="1217054" indent="-224361">
              <a:spcBef>
                <a:spcPts val="400"/>
              </a:spcBef>
              <a:defRPr sz="1333">
                <a:solidFill>
                  <a:srgbClr val="005197"/>
                </a:solidFill>
              </a:defRPr>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Espace réservé du contenu 3"/>
          <p:cNvSpPr>
            <a:spLocks noGrp="1"/>
          </p:cNvSpPr>
          <p:nvPr>
            <p:ph sz="half" idx="2"/>
          </p:nvPr>
        </p:nvSpPr>
        <p:spPr>
          <a:xfrm>
            <a:off x="584225" y="2230053"/>
            <a:ext cx="3535680" cy="4023360"/>
          </a:xfrm>
          <a:solidFill>
            <a:schemeClr val="bg1">
              <a:lumMod val="85000"/>
            </a:schemeClr>
          </a:solidFill>
        </p:spPr>
        <p:txBody>
          <a:bodyPr anchor="t"/>
          <a:lstStyle>
            <a:lvl1pPr>
              <a:spcBef>
                <a:spcPts val="400"/>
              </a:spcBef>
              <a:defRPr sz="2667">
                <a:solidFill>
                  <a:srgbClr val="005197"/>
                </a:solidFill>
              </a:defRPr>
            </a:lvl1pPr>
            <a:lvl2pPr marL="537620" indent="-232828">
              <a:spcBef>
                <a:spcPts val="400"/>
              </a:spcBef>
              <a:defRPr sz="1867">
                <a:solidFill>
                  <a:srgbClr val="005197"/>
                </a:solidFill>
              </a:defRPr>
            </a:lvl2pPr>
            <a:lvl3pPr marL="759865" indent="-222245">
              <a:spcBef>
                <a:spcPts val="400"/>
              </a:spcBef>
              <a:defRPr sz="1600">
                <a:solidFill>
                  <a:srgbClr val="005197"/>
                </a:solidFill>
              </a:defRPr>
            </a:lvl3pPr>
            <a:lvl4pPr marL="990575" indent="-228594">
              <a:spcBef>
                <a:spcPts val="400"/>
              </a:spcBef>
              <a:defRPr sz="1467">
                <a:solidFill>
                  <a:srgbClr val="005197"/>
                </a:solidFill>
              </a:defRPr>
            </a:lvl4pPr>
            <a:lvl5pPr marL="1217054" indent="-224361">
              <a:spcBef>
                <a:spcPts val="400"/>
              </a:spcBef>
              <a:defRPr sz="1333">
                <a:solidFill>
                  <a:srgbClr val="005197"/>
                </a:solidFill>
              </a:defRPr>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Espace réservé du contenu 3"/>
          <p:cNvSpPr>
            <a:spLocks noGrp="1"/>
          </p:cNvSpPr>
          <p:nvPr>
            <p:ph sz="half" idx="10"/>
          </p:nvPr>
        </p:nvSpPr>
        <p:spPr>
          <a:xfrm>
            <a:off x="4348512" y="2230053"/>
            <a:ext cx="3535680" cy="4023360"/>
          </a:xfrm>
          <a:solidFill>
            <a:schemeClr val="bg1">
              <a:lumMod val="85000"/>
            </a:schemeClr>
          </a:solidFill>
        </p:spPr>
        <p:txBody>
          <a:bodyPr anchor="t"/>
          <a:lstStyle>
            <a:lvl1pPr>
              <a:spcBef>
                <a:spcPts val="400"/>
              </a:spcBef>
              <a:defRPr sz="2667">
                <a:solidFill>
                  <a:srgbClr val="005197"/>
                </a:solidFill>
              </a:defRPr>
            </a:lvl1pPr>
            <a:lvl2pPr marL="537620" indent="-232828">
              <a:spcBef>
                <a:spcPts val="400"/>
              </a:spcBef>
              <a:defRPr sz="1867">
                <a:solidFill>
                  <a:srgbClr val="005197"/>
                </a:solidFill>
              </a:defRPr>
            </a:lvl2pPr>
            <a:lvl3pPr marL="759865" indent="-222245">
              <a:spcBef>
                <a:spcPts val="400"/>
              </a:spcBef>
              <a:defRPr sz="1600">
                <a:solidFill>
                  <a:srgbClr val="005197"/>
                </a:solidFill>
              </a:defRPr>
            </a:lvl3pPr>
            <a:lvl4pPr marL="990575" indent="-228594">
              <a:spcBef>
                <a:spcPts val="400"/>
              </a:spcBef>
              <a:defRPr sz="1467">
                <a:solidFill>
                  <a:srgbClr val="005197"/>
                </a:solidFill>
              </a:defRPr>
            </a:lvl4pPr>
            <a:lvl5pPr marL="1217054" indent="-224361">
              <a:spcBef>
                <a:spcPts val="400"/>
              </a:spcBef>
              <a:defRPr sz="1333">
                <a:solidFill>
                  <a:srgbClr val="005197"/>
                </a:solidFill>
              </a:defRPr>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 name="Espace réservé du texte 10"/>
          <p:cNvSpPr>
            <a:spLocks noGrp="1"/>
          </p:cNvSpPr>
          <p:nvPr>
            <p:ph type="body" sz="quarter" idx="11"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grpSp>
        <p:nvGrpSpPr>
          <p:cNvPr id="8" name="Grouper 15">
            <a:extLst>
              <a:ext uri="{FF2B5EF4-FFF2-40B4-BE49-F238E27FC236}">
                <a16:creationId xmlns:a16="http://schemas.microsoft.com/office/drawing/2014/main" id="{8008179D-6F46-4B7A-9891-CF4550DD2FC5}"/>
              </a:ext>
            </a:extLst>
          </p:cNvPr>
          <p:cNvGrpSpPr/>
          <p:nvPr/>
        </p:nvGrpSpPr>
        <p:grpSpPr>
          <a:xfrm>
            <a:off x="0" y="-6096"/>
            <a:ext cx="12192000" cy="6864096"/>
            <a:chOff x="0" y="-4572"/>
            <a:chExt cx="9144000" cy="5148072"/>
          </a:xfrm>
        </p:grpSpPr>
        <p:sp>
          <p:nvSpPr>
            <p:cNvPr id="9" name="Rectangle 8">
              <a:extLst>
                <a:ext uri="{FF2B5EF4-FFF2-40B4-BE49-F238E27FC236}">
                  <a16:creationId xmlns:a16="http://schemas.microsoft.com/office/drawing/2014/main" id="{7D16756F-9C37-455D-B2B7-68576543D896}"/>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2E99E780-CDA0-4D3D-9CD2-B3EE926C124B}"/>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1" name="Rectangle 10">
              <a:extLst>
                <a:ext uri="{FF2B5EF4-FFF2-40B4-BE49-F238E27FC236}">
                  <a16:creationId xmlns:a16="http://schemas.microsoft.com/office/drawing/2014/main" id="{7F4C82C2-D302-48EA-BC9B-49AF0B414DC2}"/>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2" name="Rectangle 11">
              <a:extLst>
                <a:ext uri="{FF2B5EF4-FFF2-40B4-BE49-F238E27FC236}">
                  <a16:creationId xmlns:a16="http://schemas.microsoft.com/office/drawing/2014/main" id="{6C570F97-C58C-47E9-B99C-71AA882A80FE}"/>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11644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Image Background">
    <p:spTree>
      <p:nvGrpSpPr>
        <p:cNvPr id="1" name=""/>
        <p:cNvGrpSpPr/>
        <p:nvPr/>
      </p:nvGrpSpPr>
      <p:grpSpPr>
        <a:xfrm>
          <a:off x="0" y="0"/>
          <a:ext cx="0" cy="0"/>
          <a:chOff x="0" y="0"/>
          <a:chExt cx="0" cy="0"/>
        </a:xfrm>
      </p:grpSpPr>
      <p:sp>
        <p:nvSpPr>
          <p:cNvPr id="13" name="Espace réservé pour une image  5">
            <a:extLst>
              <a:ext uri="{FF2B5EF4-FFF2-40B4-BE49-F238E27FC236}">
                <a16:creationId xmlns:a16="http://schemas.microsoft.com/office/drawing/2014/main" id="{E019A1FC-E3B0-754E-A61B-E9D6DCB95F83}"/>
              </a:ext>
            </a:extLst>
          </p:cNvPr>
          <p:cNvSpPr>
            <a:spLocks noGrp="1"/>
          </p:cNvSpPr>
          <p:nvPr>
            <p:ph type="pic" sz="quarter" idx="12"/>
          </p:nvPr>
        </p:nvSpPr>
        <p:spPr>
          <a:xfrm>
            <a:off x="292608" y="289560"/>
            <a:ext cx="11606784" cy="6278880"/>
          </a:xfrm>
          <a:solidFill>
            <a:schemeClr val="tx2">
              <a:lumMod val="20000"/>
              <a:lumOff val="80000"/>
            </a:schemeClr>
          </a:solidFill>
        </p:spPr>
        <p:txBody>
          <a:bodyPr anchor="ctr">
            <a:normAutofit/>
          </a:bodyPr>
          <a:lstStyle>
            <a:lvl1pPr marL="0" indent="0" algn="ctr">
              <a:buNone/>
              <a:defRPr sz="1867"/>
            </a:lvl1pPr>
          </a:lstStyle>
          <a:p>
            <a:r>
              <a:rPr lang="en-US" noProof="0"/>
              <a:t>Click icon to add picture</a:t>
            </a:r>
            <a:endParaRPr lang="en-CA" noProof="0"/>
          </a:p>
        </p:txBody>
      </p:sp>
      <p:sp>
        <p:nvSpPr>
          <p:cNvPr id="2" name="Titre 1"/>
          <p:cNvSpPr>
            <a:spLocks noGrp="1"/>
          </p:cNvSpPr>
          <p:nvPr>
            <p:ph type="ctrTitle"/>
          </p:nvPr>
        </p:nvSpPr>
        <p:spPr>
          <a:xfrm>
            <a:off x="1017014" y="1752812"/>
            <a:ext cx="10180153" cy="2072073"/>
          </a:xfrm>
        </p:spPr>
        <p:txBody>
          <a:bodyPr anchor="b">
            <a:noAutofit/>
          </a:bodyPr>
          <a:lstStyle>
            <a:lvl1pPr marL="0" indent="0" algn="l">
              <a:lnSpc>
                <a:spcPct val="75000"/>
              </a:lnSpc>
              <a:buFont typeface="Arial" panose="020B0604020202020204" pitchFamily="34" charset="0"/>
              <a:buNone/>
              <a:defRPr sz="8266">
                <a:solidFill>
                  <a:srgbClr val="FFFFFF"/>
                </a:solidFill>
                <a:effectLst>
                  <a:outerShdw blurRad="114300" dist="25400" dir="1620000" algn="ctr" rotWithShape="0">
                    <a:prstClr val="black">
                      <a:alpha val="43000"/>
                    </a:prstClr>
                  </a:outerShdw>
                </a:effectLst>
              </a:defRPr>
            </a:lvl1pPr>
          </a:lstStyle>
          <a:p>
            <a:r>
              <a:rPr lang="en-US" noProof="0"/>
              <a:t>Click to edit Master title style</a:t>
            </a:r>
          </a:p>
        </p:txBody>
      </p:sp>
      <p:sp>
        <p:nvSpPr>
          <p:cNvPr id="3" name="Sous-titre 2"/>
          <p:cNvSpPr>
            <a:spLocks noGrp="1"/>
          </p:cNvSpPr>
          <p:nvPr>
            <p:ph type="subTitle" idx="1"/>
          </p:nvPr>
        </p:nvSpPr>
        <p:spPr>
          <a:xfrm>
            <a:off x="1084865" y="3805322"/>
            <a:ext cx="10112301" cy="895015"/>
          </a:xfrm>
        </p:spPr>
        <p:txBody>
          <a:bodyPr>
            <a:noAutofit/>
          </a:bodyPr>
          <a:lstStyle>
            <a:lvl1pPr marL="0" indent="0" algn="l">
              <a:buFont typeface="Arial" panose="020B0604020202020204" pitchFamily="34" charset="0"/>
              <a:buNone/>
              <a:defRPr sz="3200">
                <a:solidFill>
                  <a:srgbClr val="FFFFFF"/>
                </a:solidFill>
                <a:effectLst>
                  <a:outerShdw blurRad="63500" dist="25400" dir="1800000" algn="ctr" rotWithShape="0">
                    <a:prstClr val="black">
                      <a:alpha val="43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Click to edit Master subtitle style</a:t>
            </a:r>
          </a:p>
        </p:txBody>
      </p:sp>
      <p:sp>
        <p:nvSpPr>
          <p:cNvPr id="11" name="Espace réservé du texte 10"/>
          <p:cNvSpPr>
            <a:spLocks noGrp="1"/>
          </p:cNvSpPr>
          <p:nvPr>
            <p:ph type="body" sz="quarter" idx="10"/>
          </p:nvPr>
        </p:nvSpPr>
        <p:spPr>
          <a:xfrm>
            <a:off x="1084865" y="538415"/>
            <a:ext cx="10119360" cy="843007"/>
          </a:xfrm>
        </p:spPr>
        <p:txBody>
          <a:bodyPr anchor="b">
            <a:noAutofit/>
          </a:bodyPr>
          <a:lstStyle>
            <a:lvl1pPr marL="0" indent="0">
              <a:lnSpc>
                <a:spcPct val="100000"/>
              </a:lnSpc>
              <a:spcBef>
                <a:spcPts val="0"/>
              </a:spcBef>
              <a:buNone/>
              <a:defRPr sz="1333">
                <a:solidFill>
                  <a:schemeClr val="bg1"/>
                </a:solidFill>
                <a:latin typeface="+mj-lt"/>
              </a:defRPr>
            </a:lvl1pPr>
          </a:lstStyle>
          <a:p>
            <a:pPr lvl="0"/>
            <a:r>
              <a:rPr lang="en-US" noProof="0"/>
              <a:t>Click to edit Master text styles</a:t>
            </a:r>
          </a:p>
        </p:txBody>
      </p:sp>
      <p:sp>
        <p:nvSpPr>
          <p:cNvPr id="12" name="Espace réservé du texte 10"/>
          <p:cNvSpPr>
            <a:spLocks noGrp="1"/>
          </p:cNvSpPr>
          <p:nvPr>
            <p:ph type="body" sz="quarter" idx="11"/>
          </p:nvPr>
        </p:nvSpPr>
        <p:spPr>
          <a:xfrm>
            <a:off x="1084865" y="4904133"/>
            <a:ext cx="10119360" cy="609479"/>
          </a:xfrm>
        </p:spPr>
        <p:txBody>
          <a:bodyPr anchor="b">
            <a:noAutofit/>
          </a:bodyPr>
          <a:lstStyle>
            <a:lvl1pPr marL="0" indent="0">
              <a:lnSpc>
                <a:spcPct val="100000"/>
              </a:lnSpc>
              <a:spcBef>
                <a:spcPts val="0"/>
              </a:spcBef>
              <a:buNone/>
              <a:defRPr sz="1333">
                <a:solidFill>
                  <a:schemeClr val="bg1"/>
                </a:solidFill>
                <a:latin typeface="+mn-lt"/>
              </a:defRPr>
            </a:lvl1pPr>
          </a:lstStyle>
          <a:p>
            <a:pPr lvl="0"/>
            <a:r>
              <a:rPr lang="en-US" noProof="0"/>
              <a:t>Click to edit Master text styles</a:t>
            </a:r>
          </a:p>
        </p:txBody>
      </p:sp>
      <p:grpSp>
        <p:nvGrpSpPr>
          <p:cNvPr id="14" name="Grouper 15">
            <a:extLst>
              <a:ext uri="{FF2B5EF4-FFF2-40B4-BE49-F238E27FC236}">
                <a16:creationId xmlns:a16="http://schemas.microsoft.com/office/drawing/2014/main" id="{9DD8B374-E113-4C25-89B1-C54E696AE318}"/>
              </a:ext>
            </a:extLst>
          </p:cNvPr>
          <p:cNvGrpSpPr/>
          <p:nvPr/>
        </p:nvGrpSpPr>
        <p:grpSpPr>
          <a:xfrm>
            <a:off x="0" y="-6096"/>
            <a:ext cx="12192000" cy="6864096"/>
            <a:chOff x="0" y="-4572"/>
            <a:chExt cx="9144000" cy="5148072"/>
          </a:xfrm>
        </p:grpSpPr>
        <p:sp>
          <p:nvSpPr>
            <p:cNvPr id="15" name="Rectangle 14">
              <a:extLst>
                <a:ext uri="{FF2B5EF4-FFF2-40B4-BE49-F238E27FC236}">
                  <a16:creationId xmlns:a16="http://schemas.microsoft.com/office/drawing/2014/main" id="{5A1D4167-CDA9-4039-993E-42C48FFA62BB}"/>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6" name="Rectangle 15">
              <a:extLst>
                <a:ext uri="{FF2B5EF4-FFF2-40B4-BE49-F238E27FC236}">
                  <a16:creationId xmlns:a16="http://schemas.microsoft.com/office/drawing/2014/main" id="{A3D32FE6-A439-46C6-A96D-1BC142C90B87}"/>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7" name="Rectangle 16">
              <a:extLst>
                <a:ext uri="{FF2B5EF4-FFF2-40B4-BE49-F238E27FC236}">
                  <a16:creationId xmlns:a16="http://schemas.microsoft.com/office/drawing/2014/main" id="{DBF1DC85-EF64-4D5C-B84E-CDE9FB524688}"/>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8" name="Rectangle 17">
              <a:extLst>
                <a:ext uri="{FF2B5EF4-FFF2-40B4-BE49-F238E27FC236}">
                  <a16:creationId xmlns:a16="http://schemas.microsoft.com/office/drawing/2014/main" id="{D78F2B32-1727-458E-B959-F2C90B7A8E7E}"/>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pic>
        <p:nvPicPr>
          <p:cNvPr id="19" name="Genetec Logo" descr="Logo_Genetec_White_TM.png">
            <a:extLst>
              <a:ext uri="{FF2B5EF4-FFF2-40B4-BE49-F238E27FC236}">
                <a16:creationId xmlns:a16="http://schemas.microsoft.com/office/drawing/2014/main" id="{D865A059-140F-46E8-B0B1-A66F934B66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71489" y="5752031"/>
            <a:ext cx="1304541" cy="239163"/>
          </a:xfrm>
          <a:prstGeom prst="rect">
            <a:avLst/>
          </a:prstGeom>
        </p:spPr>
      </p:pic>
    </p:spTree>
    <p:extLst>
      <p:ext uri="{BB962C8B-B14F-4D97-AF65-F5344CB8AC3E}">
        <p14:creationId xmlns:p14="http://schemas.microsoft.com/office/powerpoint/2010/main" val="25380128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2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mp; 4 Content">
    <p:spTree>
      <p:nvGrpSpPr>
        <p:cNvPr id="1" name=""/>
        <p:cNvGrpSpPr/>
        <p:nvPr/>
      </p:nvGrpSpPr>
      <p:grpSpPr>
        <a:xfrm>
          <a:off x="0" y="0"/>
          <a:ext cx="0" cy="0"/>
          <a:chOff x="0" y="0"/>
          <a:chExt cx="0" cy="0"/>
        </a:xfrm>
      </p:grpSpPr>
      <p:sp>
        <p:nvSpPr>
          <p:cNvPr id="2" name="Titre 1"/>
          <p:cNvSpPr>
            <a:spLocks noGrp="1"/>
          </p:cNvSpPr>
          <p:nvPr>
            <p:ph type="title"/>
          </p:nvPr>
        </p:nvSpPr>
        <p:spPr>
          <a:xfrm>
            <a:off x="507995" y="737465"/>
            <a:ext cx="11186588" cy="1143000"/>
          </a:xfrm>
        </p:spPr>
        <p:txBody>
          <a:bodyPr>
            <a:noAutofit/>
          </a:bodyPr>
          <a:lstStyle>
            <a:lvl1pPr>
              <a:defRPr>
                <a:solidFill>
                  <a:srgbClr val="005197"/>
                </a:solidFill>
              </a:defRPr>
            </a:lvl1pPr>
          </a:lstStyle>
          <a:p>
            <a:r>
              <a:rPr lang="en-US" noProof="0"/>
              <a:t>Click to edit Master title style</a:t>
            </a:r>
          </a:p>
        </p:txBody>
      </p:sp>
      <p:sp>
        <p:nvSpPr>
          <p:cNvPr id="12" name="Espace réservé du texte 10"/>
          <p:cNvSpPr>
            <a:spLocks noGrp="1"/>
          </p:cNvSpPr>
          <p:nvPr>
            <p:ph type="body" sz="quarter" idx="10" hasCustomPrompt="1"/>
          </p:nvPr>
        </p:nvSpPr>
        <p:spPr>
          <a:xfrm>
            <a:off x="507993" y="327380"/>
            <a:ext cx="11192256"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
        <p:nvSpPr>
          <p:cNvPr id="5" name="Text Placeholder 4">
            <a:extLst>
              <a:ext uri="{FF2B5EF4-FFF2-40B4-BE49-F238E27FC236}">
                <a16:creationId xmlns:a16="http://schemas.microsoft.com/office/drawing/2014/main" id="{75032F5F-D8D1-485D-9D60-1341B54EEE9E}"/>
              </a:ext>
            </a:extLst>
          </p:cNvPr>
          <p:cNvSpPr>
            <a:spLocks noGrp="1"/>
          </p:cNvSpPr>
          <p:nvPr>
            <p:ph type="body" sz="quarter" idx="11"/>
          </p:nvPr>
        </p:nvSpPr>
        <p:spPr>
          <a:xfrm>
            <a:off x="609600" y="2076452"/>
            <a:ext cx="5418667" cy="2112433"/>
          </a:xfrm>
          <a:solidFill>
            <a:schemeClr val="bg1">
              <a:lumMod val="95000"/>
            </a:schemeClr>
          </a:solidFill>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3A5C5B6B-19C5-4029-A517-F2CEBD0EE472}"/>
              </a:ext>
            </a:extLst>
          </p:cNvPr>
          <p:cNvSpPr>
            <a:spLocks noGrp="1"/>
          </p:cNvSpPr>
          <p:nvPr>
            <p:ph type="body" sz="quarter" idx="12"/>
          </p:nvPr>
        </p:nvSpPr>
        <p:spPr>
          <a:xfrm>
            <a:off x="609594" y="4317841"/>
            <a:ext cx="5418673" cy="2112433"/>
          </a:xfrm>
          <a:solidFill>
            <a:schemeClr val="bg1">
              <a:lumMod val="95000"/>
            </a:schemeClr>
          </a:solidFill>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408FD8DF-05D5-4AEE-95AC-C78B9DF88484}"/>
              </a:ext>
            </a:extLst>
          </p:cNvPr>
          <p:cNvSpPr>
            <a:spLocks noGrp="1"/>
          </p:cNvSpPr>
          <p:nvPr>
            <p:ph type="body" sz="quarter" idx="13"/>
          </p:nvPr>
        </p:nvSpPr>
        <p:spPr>
          <a:xfrm>
            <a:off x="6171607" y="2076450"/>
            <a:ext cx="5413248" cy="2112433"/>
          </a:xfrm>
          <a:solidFill>
            <a:schemeClr val="bg1">
              <a:lumMod val="95000"/>
            </a:schemeClr>
          </a:solidFill>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E23E9A86-B12C-4D1A-AE5E-1BF2DB8DE8C2}"/>
              </a:ext>
            </a:extLst>
          </p:cNvPr>
          <p:cNvSpPr>
            <a:spLocks noGrp="1"/>
          </p:cNvSpPr>
          <p:nvPr>
            <p:ph type="body" sz="quarter" idx="14"/>
          </p:nvPr>
        </p:nvSpPr>
        <p:spPr>
          <a:xfrm>
            <a:off x="6172200" y="4318706"/>
            <a:ext cx="5413248" cy="2112433"/>
          </a:xfrm>
          <a:solidFill>
            <a:schemeClr val="bg1">
              <a:lumMod val="95000"/>
            </a:schemeClr>
          </a:solidFill>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881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81">
          <p15:clr>
            <a:srgbClr val="FBAE40"/>
          </p15:clr>
        </p15:guide>
        <p15:guide id="2" pos="2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mp; 4 Content (Photo 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E8CF22C-DB74-784C-AC1B-69A41D77889B}"/>
              </a:ext>
            </a:extLst>
          </p:cNvPr>
          <p:cNvSpPr>
            <a:spLocks noGrp="1"/>
          </p:cNvSpPr>
          <p:nvPr>
            <p:ph type="pic" sz="quarter" idx="15"/>
          </p:nvPr>
        </p:nvSpPr>
        <p:spPr>
          <a:xfrm>
            <a:off x="293688" y="288925"/>
            <a:ext cx="11612562" cy="6286500"/>
          </a:xfrm>
          <a:solidFill>
            <a:schemeClr val="bg1">
              <a:lumMod val="95000"/>
            </a:schemeClr>
          </a:solidFill>
        </p:spPr>
        <p:txBody>
          <a:bodyPr anchor="ctr"/>
          <a:lstStyle>
            <a:lvl1pPr algn="ctr">
              <a:defRPr sz="1600"/>
            </a:lvl1pPr>
          </a:lstStyle>
          <a:p>
            <a:r>
              <a:rPr lang="en-US"/>
              <a:t>Click icon to add picture</a:t>
            </a:r>
          </a:p>
        </p:txBody>
      </p:sp>
      <p:sp>
        <p:nvSpPr>
          <p:cNvPr id="2" name="Titre 1"/>
          <p:cNvSpPr>
            <a:spLocks noGrp="1"/>
          </p:cNvSpPr>
          <p:nvPr>
            <p:ph type="title"/>
          </p:nvPr>
        </p:nvSpPr>
        <p:spPr>
          <a:xfrm>
            <a:off x="507995" y="737465"/>
            <a:ext cx="11186588" cy="1143000"/>
          </a:xfrm>
        </p:spPr>
        <p:txBody>
          <a:bodyPr>
            <a:noAutofit/>
          </a:bodyPr>
          <a:lstStyle>
            <a:lvl1pPr>
              <a:defRPr>
                <a:solidFill>
                  <a:schemeClr val="bg1"/>
                </a:solidFill>
              </a:defRPr>
            </a:lvl1pPr>
          </a:lstStyle>
          <a:p>
            <a:r>
              <a:rPr lang="en-US" noProof="0"/>
              <a:t>Click to edit Master title style</a:t>
            </a:r>
          </a:p>
        </p:txBody>
      </p:sp>
      <p:sp>
        <p:nvSpPr>
          <p:cNvPr id="12" name="Espace réservé du texte 10"/>
          <p:cNvSpPr>
            <a:spLocks noGrp="1"/>
          </p:cNvSpPr>
          <p:nvPr>
            <p:ph type="body" sz="quarter" idx="10" hasCustomPrompt="1"/>
          </p:nvPr>
        </p:nvSpPr>
        <p:spPr>
          <a:xfrm>
            <a:off x="507993" y="327380"/>
            <a:ext cx="11192256" cy="320569"/>
          </a:xfrm>
        </p:spPr>
        <p:txBody>
          <a:bodyPr anchor="b">
            <a:noAutofit/>
          </a:bodyPr>
          <a:lstStyle>
            <a:lvl1pPr marL="0" indent="0">
              <a:lnSpc>
                <a:spcPct val="100000"/>
              </a:lnSpc>
              <a:spcBef>
                <a:spcPts val="0"/>
              </a:spcBef>
              <a:buNone/>
              <a:defRPr sz="933" cap="all">
                <a:solidFill>
                  <a:schemeClr val="bg1"/>
                </a:solidFill>
                <a:latin typeface="+mj-lt"/>
              </a:defRPr>
            </a:lvl1pPr>
          </a:lstStyle>
          <a:p>
            <a:pPr lvl="0"/>
            <a:r>
              <a:rPr lang="en-US" noProof="0"/>
              <a:t>Section Title here</a:t>
            </a:r>
          </a:p>
        </p:txBody>
      </p:sp>
      <p:sp>
        <p:nvSpPr>
          <p:cNvPr id="5" name="Text Placeholder 4">
            <a:extLst>
              <a:ext uri="{FF2B5EF4-FFF2-40B4-BE49-F238E27FC236}">
                <a16:creationId xmlns:a16="http://schemas.microsoft.com/office/drawing/2014/main" id="{75032F5F-D8D1-485D-9D60-1341B54EEE9E}"/>
              </a:ext>
            </a:extLst>
          </p:cNvPr>
          <p:cNvSpPr>
            <a:spLocks noGrp="1"/>
          </p:cNvSpPr>
          <p:nvPr>
            <p:ph type="body" sz="quarter" idx="11"/>
          </p:nvPr>
        </p:nvSpPr>
        <p:spPr>
          <a:xfrm>
            <a:off x="609600" y="2076452"/>
            <a:ext cx="5418667" cy="2112433"/>
          </a:xfrm>
          <a:solidFill>
            <a:schemeClr val="tx1">
              <a:alpha val="14000"/>
            </a:schemeClr>
          </a:solidFill>
          <a:ln>
            <a:solidFill>
              <a:schemeClr val="bg1"/>
            </a:solidFill>
          </a:ln>
        </p:spPr>
        <p:txBody>
          <a:bodyPr anchor="ctr"/>
          <a:lstStyle>
            <a:lvl1pPr marL="0" indent="0" algn="ctr">
              <a:buNone/>
              <a:defRPr>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3A5C5B6B-19C5-4029-A517-F2CEBD0EE472}"/>
              </a:ext>
            </a:extLst>
          </p:cNvPr>
          <p:cNvSpPr>
            <a:spLocks noGrp="1"/>
          </p:cNvSpPr>
          <p:nvPr>
            <p:ph type="body" sz="quarter" idx="12"/>
          </p:nvPr>
        </p:nvSpPr>
        <p:spPr>
          <a:xfrm>
            <a:off x="609594" y="4317841"/>
            <a:ext cx="5418673" cy="2112433"/>
          </a:xfrm>
          <a:solidFill>
            <a:schemeClr val="tx1">
              <a:alpha val="14000"/>
            </a:schemeClr>
          </a:solidFill>
          <a:ln>
            <a:solidFill>
              <a:schemeClr val="bg1"/>
            </a:solidFill>
          </a:ln>
        </p:spPr>
        <p:txBody>
          <a:bodyPr anchor="ctr"/>
          <a:lstStyle>
            <a:lvl1pPr marL="0" indent="0" algn="ctr">
              <a:buNone/>
              <a:defRPr lang="en-US" sz="2667" kern="1200" dirty="0">
                <a:solidFill>
                  <a:schemeClr val="bg1"/>
                </a:solidFill>
                <a:latin typeface="+mj-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marL="0" lvl="0" indent="0" algn="ctr" defTabSz="609585" rtl="0" eaLnBrk="1" latinLnBrk="0" hangingPunct="1">
              <a:lnSpc>
                <a:spcPct val="100000"/>
              </a:lnSpc>
              <a:spcBef>
                <a:spcPts val="1600"/>
              </a:spcBef>
              <a:buFont typeface="Arial" panose="020B0604020202020204" pitchFamily="34" charset="0"/>
              <a:buNone/>
            </a:pPr>
            <a:r>
              <a:rPr lang="en-US"/>
              <a:t>Click to edit Master text styles</a:t>
            </a:r>
          </a:p>
          <a:p>
            <a:pPr marL="0" lvl="1" indent="0" algn="ctr" defTabSz="609585" rtl="0" eaLnBrk="1" latinLnBrk="0" hangingPunct="1">
              <a:lnSpc>
                <a:spcPct val="100000"/>
              </a:lnSpc>
              <a:spcBef>
                <a:spcPts val="1600"/>
              </a:spcBef>
              <a:buFont typeface="Arial" panose="020B0604020202020204" pitchFamily="34" charset="0"/>
              <a:buNone/>
            </a:pPr>
            <a:r>
              <a:rPr lang="en-US"/>
              <a:t>Second level</a:t>
            </a:r>
          </a:p>
          <a:p>
            <a:pPr marL="0" lvl="2" indent="0" algn="ctr" defTabSz="609585" rtl="0" eaLnBrk="1" latinLnBrk="0" hangingPunct="1">
              <a:lnSpc>
                <a:spcPct val="100000"/>
              </a:lnSpc>
              <a:spcBef>
                <a:spcPts val="1600"/>
              </a:spcBef>
              <a:buFont typeface="Arial" panose="020B0604020202020204" pitchFamily="34" charset="0"/>
              <a:buNone/>
            </a:pPr>
            <a:r>
              <a:rPr lang="en-US"/>
              <a:t>Third level</a:t>
            </a:r>
          </a:p>
          <a:p>
            <a:pPr marL="0" lvl="3" indent="0" algn="ctr" defTabSz="609585" rtl="0" eaLnBrk="1" latinLnBrk="0" hangingPunct="1">
              <a:lnSpc>
                <a:spcPct val="100000"/>
              </a:lnSpc>
              <a:spcBef>
                <a:spcPts val="1600"/>
              </a:spcBef>
              <a:buFont typeface="Arial" panose="020B0604020202020204" pitchFamily="34" charset="0"/>
              <a:buNone/>
            </a:pPr>
            <a:r>
              <a:rPr lang="en-US"/>
              <a:t>Fourth level</a:t>
            </a:r>
          </a:p>
          <a:p>
            <a:pPr marL="0" lvl="4" indent="0" algn="ctr" defTabSz="609585" rtl="0" eaLnBrk="1" latinLnBrk="0" hangingPunct="1">
              <a:lnSpc>
                <a:spcPct val="100000"/>
              </a:lnSpc>
              <a:spcBef>
                <a:spcPts val="1600"/>
              </a:spcBef>
              <a:buFont typeface="Arial" panose="020B0604020202020204" pitchFamily="34" charset="0"/>
              <a:buNone/>
            </a:pPr>
            <a:r>
              <a:rPr lang="en-US"/>
              <a:t>Fifth level</a:t>
            </a:r>
          </a:p>
        </p:txBody>
      </p:sp>
      <p:sp>
        <p:nvSpPr>
          <p:cNvPr id="9" name="Text Placeholder 8">
            <a:extLst>
              <a:ext uri="{FF2B5EF4-FFF2-40B4-BE49-F238E27FC236}">
                <a16:creationId xmlns:a16="http://schemas.microsoft.com/office/drawing/2014/main" id="{408FD8DF-05D5-4AEE-95AC-C78B9DF88484}"/>
              </a:ext>
            </a:extLst>
          </p:cNvPr>
          <p:cNvSpPr>
            <a:spLocks noGrp="1"/>
          </p:cNvSpPr>
          <p:nvPr>
            <p:ph type="body" sz="quarter" idx="13"/>
          </p:nvPr>
        </p:nvSpPr>
        <p:spPr>
          <a:xfrm>
            <a:off x="6171607" y="2076450"/>
            <a:ext cx="5413248" cy="2112433"/>
          </a:xfrm>
          <a:solidFill>
            <a:schemeClr val="tx1">
              <a:alpha val="14000"/>
            </a:schemeClr>
          </a:solidFill>
          <a:ln>
            <a:solidFill>
              <a:schemeClr val="bg1"/>
            </a:solidFill>
          </a:ln>
        </p:spPr>
        <p:txBody>
          <a:bodyPr anchor="ctr"/>
          <a:lstStyle>
            <a:lvl1pPr marL="0" indent="0" algn="ctr">
              <a:buNone/>
              <a:defRPr lang="en-US" sz="2667" kern="1200" dirty="0">
                <a:solidFill>
                  <a:schemeClr val="bg1"/>
                </a:solidFill>
                <a:latin typeface="+mj-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marL="0" lvl="0" indent="0" algn="ctr" defTabSz="609585" rtl="0" eaLnBrk="1" latinLnBrk="0" hangingPunct="1">
              <a:lnSpc>
                <a:spcPct val="100000"/>
              </a:lnSpc>
              <a:spcBef>
                <a:spcPts val="1600"/>
              </a:spcBef>
              <a:buFont typeface="Arial" panose="020B0604020202020204" pitchFamily="34" charset="0"/>
              <a:buNone/>
            </a:pPr>
            <a:r>
              <a:rPr lang="en-US"/>
              <a:t>Click to edit Master text styles</a:t>
            </a:r>
          </a:p>
          <a:p>
            <a:pPr marL="0" lvl="1" indent="0" algn="ctr" defTabSz="609585" rtl="0" eaLnBrk="1" latinLnBrk="0" hangingPunct="1">
              <a:lnSpc>
                <a:spcPct val="100000"/>
              </a:lnSpc>
              <a:spcBef>
                <a:spcPts val="1600"/>
              </a:spcBef>
              <a:buFont typeface="Arial" panose="020B0604020202020204" pitchFamily="34" charset="0"/>
              <a:buNone/>
            </a:pPr>
            <a:r>
              <a:rPr lang="en-US"/>
              <a:t>Second level</a:t>
            </a:r>
          </a:p>
          <a:p>
            <a:pPr marL="0" lvl="2" indent="0" algn="ctr" defTabSz="609585" rtl="0" eaLnBrk="1" latinLnBrk="0" hangingPunct="1">
              <a:lnSpc>
                <a:spcPct val="100000"/>
              </a:lnSpc>
              <a:spcBef>
                <a:spcPts val="1600"/>
              </a:spcBef>
              <a:buFont typeface="Arial" panose="020B0604020202020204" pitchFamily="34" charset="0"/>
              <a:buNone/>
            </a:pPr>
            <a:r>
              <a:rPr lang="en-US"/>
              <a:t>Third level</a:t>
            </a:r>
          </a:p>
          <a:p>
            <a:pPr marL="0" lvl="3" indent="0" algn="ctr" defTabSz="609585" rtl="0" eaLnBrk="1" latinLnBrk="0" hangingPunct="1">
              <a:lnSpc>
                <a:spcPct val="100000"/>
              </a:lnSpc>
              <a:spcBef>
                <a:spcPts val="1600"/>
              </a:spcBef>
              <a:buFont typeface="Arial" panose="020B0604020202020204" pitchFamily="34" charset="0"/>
              <a:buNone/>
            </a:pPr>
            <a:r>
              <a:rPr lang="en-US"/>
              <a:t>Fourth level</a:t>
            </a:r>
          </a:p>
          <a:p>
            <a:pPr marL="0" lvl="4" indent="0" algn="ctr" defTabSz="609585" rtl="0" eaLnBrk="1" latinLnBrk="0" hangingPunct="1">
              <a:lnSpc>
                <a:spcPct val="100000"/>
              </a:lnSpc>
              <a:spcBef>
                <a:spcPts val="1600"/>
              </a:spcBef>
              <a:buFont typeface="Arial" panose="020B0604020202020204" pitchFamily="34" charset="0"/>
              <a:buNone/>
            </a:pPr>
            <a:r>
              <a:rPr lang="en-US"/>
              <a:t>Fifth level</a:t>
            </a:r>
          </a:p>
        </p:txBody>
      </p:sp>
      <p:sp>
        <p:nvSpPr>
          <p:cNvPr id="11" name="Text Placeholder 10">
            <a:extLst>
              <a:ext uri="{FF2B5EF4-FFF2-40B4-BE49-F238E27FC236}">
                <a16:creationId xmlns:a16="http://schemas.microsoft.com/office/drawing/2014/main" id="{E23E9A86-B12C-4D1A-AE5E-1BF2DB8DE8C2}"/>
              </a:ext>
            </a:extLst>
          </p:cNvPr>
          <p:cNvSpPr>
            <a:spLocks noGrp="1"/>
          </p:cNvSpPr>
          <p:nvPr>
            <p:ph type="body" sz="quarter" idx="14"/>
          </p:nvPr>
        </p:nvSpPr>
        <p:spPr>
          <a:xfrm>
            <a:off x="6172200" y="4318706"/>
            <a:ext cx="5413248" cy="2112433"/>
          </a:xfrm>
          <a:solidFill>
            <a:schemeClr val="tx1">
              <a:alpha val="14000"/>
            </a:schemeClr>
          </a:solidFill>
          <a:ln>
            <a:solidFill>
              <a:schemeClr val="bg1"/>
            </a:solidFill>
          </a:ln>
        </p:spPr>
        <p:txBody>
          <a:bodyPr anchor="ctr"/>
          <a:lstStyle>
            <a:lvl1pPr marL="0" indent="0" algn="ctr">
              <a:buNone/>
              <a:defRPr lang="en-US" sz="2667" kern="1200" dirty="0">
                <a:solidFill>
                  <a:schemeClr val="bg1"/>
                </a:solidFill>
                <a:latin typeface="+mj-lt"/>
                <a:ea typeface="+mn-ea"/>
                <a:cs typeface="+mn-cs"/>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marL="0" lvl="0" indent="0" algn="ctr" defTabSz="609585" rtl="0" eaLnBrk="1" latinLnBrk="0" hangingPunct="1">
              <a:lnSpc>
                <a:spcPct val="100000"/>
              </a:lnSpc>
              <a:spcBef>
                <a:spcPts val="1600"/>
              </a:spcBef>
              <a:buFont typeface="Arial" panose="020B0604020202020204" pitchFamily="34" charset="0"/>
              <a:buNone/>
            </a:pPr>
            <a:r>
              <a:rPr lang="en-US"/>
              <a:t>Click to edit Master text styles</a:t>
            </a:r>
          </a:p>
          <a:p>
            <a:pPr marL="0" lvl="1" indent="0" algn="ctr" defTabSz="609585" rtl="0" eaLnBrk="1" latinLnBrk="0" hangingPunct="1">
              <a:lnSpc>
                <a:spcPct val="100000"/>
              </a:lnSpc>
              <a:spcBef>
                <a:spcPts val="1600"/>
              </a:spcBef>
              <a:buFont typeface="Arial" panose="020B0604020202020204" pitchFamily="34" charset="0"/>
              <a:buNone/>
            </a:pPr>
            <a:r>
              <a:rPr lang="en-US"/>
              <a:t>Second level</a:t>
            </a:r>
          </a:p>
          <a:p>
            <a:pPr marL="0" lvl="2" indent="0" algn="ctr" defTabSz="609585" rtl="0" eaLnBrk="1" latinLnBrk="0" hangingPunct="1">
              <a:lnSpc>
                <a:spcPct val="100000"/>
              </a:lnSpc>
              <a:spcBef>
                <a:spcPts val="1600"/>
              </a:spcBef>
              <a:buFont typeface="Arial" panose="020B0604020202020204" pitchFamily="34" charset="0"/>
              <a:buNone/>
            </a:pPr>
            <a:r>
              <a:rPr lang="en-US"/>
              <a:t>Third level</a:t>
            </a:r>
          </a:p>
          <a:p>
            <a:pPr marL="0" lvl="3" indent="0" algn="ctr" defTabSz="609585" rtl="0" eaLnBrk="1" latinLnBrk="0" hangingPunct="1">
              <a:lnSpc>
                <a:spcPct val="100000"/>
              </a:lnSpc>
              <a:spcBef>
                <a:spcPts val="1600"/>
              </a:spcBef>
              <a:buFont typeface="Arial" panose="020B0604020202020204" pitchFamily="34" charset="0"/>
              <a:buNone/>
            </a:pPr>
            <a:r>
              <a:rPr lang="en-US"/>
              <a:t>Fourth level</a:t>
            </a:r>
          </a:p>
          <a:p>
            <a:pPr marL="0" lvl="4" indent="0" algn="ctr" defTabSz="609585" rtl="0" eaLnBrk="1" latinLnBrk="0" hangingPunct="1">
              <a:lnSpc>
                <a:spcPct val="100000"/>
              </a:lnSpc>
              <a:spcBef>
                <a:spcPts val="1600"/>
              </a:spcBef>
              <a:buFont typeface="Arial" panose="020B0604020202020204" pitchFamily="34" charset="0"/>
              <a:buNone/>
            </a:pPr>
            <a:r>
              <a:rPr lang="en-US"/>
              <a:t>Fifth level</a:t>
            </a:r>
          </a:p>
        </p:txBody>
      </p:sp>
    </p:spTree>
    <p:extLst>
      <p:ext uri="{BB962C8B-B14F-4D97-AF65-F5344CB8AC3E}">
        <p14:creationId xmlns:p14="http://schemas.microsoft.com/office/powerpoint/2010/main" val="410241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981">
          <p15:clr>
            <a:srgbClr val="FBAE40"/>
          </p15:clr>
        </p15:guide>
        <p15:guide id="2" pos="2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 Images &amp; Tex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BA4ECD-D6AB-894F-888C-1D419AAEF9B7}"/>
              </a:ext>
            </a:extLst>
          </p:cNvPr>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 name="Titre 1"/>
          <p:cNvSpPr>
            <a:spLocks noGrp="1"/>
          </p:cNvSpPr>
          <p:nvPr>
            <p:ph type="title"/>
          </p:nvPr>
        </p:nvSpPr>
        <p:spPr>
          <a:xfrm>
            <a:off x="507995" y="737465"/>
            <a:ext cx="11186588" cy="1143000"/>
          </a:xfrm>
        </p:spPr>
        <p:txBody>
          <a:bodyPr>
            <a:noAutofit/>
          </a:bodyPr>
          <a:lstStyle>
            <a:lvl1pPr marL="0" indent="0">
              <a:buFont typeface="Arial" panose="020B0604020202020204" pitchFamily="34" charset="0"/>
              <a:buNone/>
              <a:defRPr>
                <a:solidFill>
                  <a:srgbClr val="005197"/>
                </a:solidFill>
              </a:defRPr>
            </a:lvl1pPr>
          </a:lstStyle>
          <a:p>
            <a:r>
              <a:rPr lang="en-US" noProof="0"/>
              <a:t>Click to edit Master title style</a:t>
            </a:r>
          </a:p>
        </p:txBody>
      </p:sp>
      <p:sp>
        <p:nvSpPr>
          <p:cNvPr id="12" name="Espace réservé du texte 10"/>
          <p:cNvSpPr>
            <a:spLocks noGrp="1"/>
          </p:cNvSpPr>
          <p:nvPr>
            <p:ph type="body" sz="quarter" idx="10" hasCustomPrompt="1"/>
          </p:nvPr>
        </p:nvSpPr>
        <p:spPr>
          <a:xfrm>
            <a:off x="507993" y="327380"/>
            <a:ext cx="11192256"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
        <p:nvSpPr>
          <p:cNvPr id="6" name="Espace réservé pour une image  5"/>
          <p:cNvSpPr>
            <a:spLocks noGrp="1"/>
          </p:cNvSpPr>
          <p:nvPr>
            <p:ph type="pic" sz="quarter" idx="12"/>
          </p:nvPr>
        </p:nvSpPr>
        <p:spPr>
          <a:xfrm>
            <a:off x="1567575" y="1971599"/>
            <a:ext cx="2097024" cy="2095308"/>
          </a:xfrm>
        </p:spPr>
        <p:txBody>
          <a:bodyPr anchor="ctr">
            <a:normAutofit/>
          </a:bodyPr>
          <a:lstStyle>
            <a:lvl1pPr marL="0" indent="0" algn="ctr">
              <a:buNone/>
              <a:defRPr sz="1867"/>
            </a:lvl1pPr>
          </a:lstStyle>
          <a:p>
            <a:r>
              <a:rPr lang="en-US" noProof="0"/>
              <a:t>Click icon to add picture</a:t>
            </a:r>
            <a:endParaRPr lang="en-CA" noProof="0"/>
          </a:p>
        </p:txBody>
      </p:sp>
      <p:sp>
        <p:nvSpPr>
          <p:cNvPr id="11" name="Espace réservé pour une image  5"/>
          <p:cNvSpPr>
            <a:spLocks noGrp="1"/>
          </p:cNvSpPr>
          <p:nvPr>
            <p:ph type="pic" sz="quarter" idx="16"/>
          </p:nvPr>
        </p:nvSpPr>
        <p:spPr>
          <a:xfrm>
            <a:off x="5052776" y="1971599"/>
            <a:ext cx="2097024" cy="2095308"/>
          </a:xfrm>
        </p:spPr>
        <p:txBody>
          <a:bodyPr anchor="ctr">
            <a:normAutofit/>
          </a:bodyPr>
          <a:lstStyle>
            <a:lvl1pPr marL="0" indent="0" algn="ctr">
              <a:buNone/>
              <a:defRPr sz="1867"/>
            </a:lvl1pPr>
          </a:lstStyle>
          <a:p>
            <a:r>
              <a:rPr lang="en-US" noProof="0"/>
              <a:t>Click icon to add picture</a:t>
            </a:r>
            <a:endParaRPr lang="en-CA" noProof="0"/>
          </a:p>
        </p:txBody>
      </p:sp>
      <p:sp>
        <p:nvSpPr>
          <p:cNvPr id="14" name="Espace réservé pour une image  5"/>
          <p:cNvSpPr>
            <a:spLocks noGrp="1"/>
          </p:cNvSpPr>
          <p:nvPr>
            <p:ph type="pic" sz="quarter" idx="18"/>
          </p:nvPr>
        </p:nvSpPr>
        <p:spPr>
          <a:xfrm>
            <a:off x="8537977" y="1971599"/>
            <a:ext cx="2097024" cy="2095308"/>
          </a:xfrm>
        </p:spPr>
        <p:txBody>
          <a:bodyPr anchor="ctr">
            <a:normAutofit/>
          </a:bodyPr>
          <a:lstStyle>
            <a:lvl1pPr marL="0" indent="0" algn="ctr">
              <a:buNone/>
              <a:defRPr sz="1867"/>
            </a:lvl1pPr>
          </a:lstStyle>
          <a:p>
            <a:r>
              <a:rPr lang="en-US" noProof="0"/>
              <a:t>Click icon to add picture</a:t>
            </a:r>
            <a:endParaRPr lang="en-CA" noProof="0"/>
          </a:p>
        </p:txBody>
      </p:sp>
      <p:sp>
        <p:nvSpPr>
          <p:cNvPr id="4" name="Text Placeholder 3">
            <a:extLst>
              <a:ext uri="{FF2B5EF4-FFF2-40B4-BE49-F238E27FC236}">
                <a16:creationId xmlns:a16="http://schemas.microsoft.com/office/drawing/2014/main" id="{BE47F795-1DA8-45AD-9F3D-68D3BF597192}"/>
              </a:ext>
            </a:extLst>
          </p:cNvPr>
          <p:cNvSpPr>
            <a:spLocks noGrp="1"/>
          </p:cNvSpPr>
          <p:nvPr>
            <p:ph type="body" sz="quarter" idx="19"/>
          </p:nvPr>
        </p:nvSpPr>
        <p:spPr>
          <a:xfrm>
            <a:off x="978049" y="4186486"/>
            <a:ext cx="3200400" cy="2314575"/>
          </a:xfrm>
        </p:spPr>
        <p:txBody>
          <a:bodyPr/>
          <a:lstStyle>
            <a:lvl1pPr marL="0" indent="0">
              <a:buNone/>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8E746F6-F72D-4D56-927C-4EEBAF8D0B1A}"/>
              </a:ext>
            </a:extLst>
          </p:cNvPr>
          <p:cNvSpPr>
            <a:spLocks noGrp="1"/>
          </p:cNvSpPr>
          <p:nvPr>
            <p:ph type="body" sz="quarter" idx="20"/>
          </p:nvPr>
        </p:nvSpPr>
        <p:spPr>
          <a:xfrm>
            <a:off x="4493624" y="4186546"/>
            <a:ext cx="3200400" cy="2314575"/>
          </a:xfrm>
        </p:spPr>
        <p:txBody>
          <a:bodyPr/>
          <a:lstStyle>
            <a:lvl1pPr marL="0" indent="0">
              <a:buNone/>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A5BAAEA-21C1-47E3-86A7-08B5A7B03F77}"/>
              </a:ext>
            </a:extLst>
          </p:cNvPr>
          <p:cNvSpPr>
            <a:spLocks noGrp="1"/>
          </p:cNvSpPr>
          <p:nvPr>
            <p:ph type="body" sz="quarter" idx="21"/>
          </p:nvPr>
        </p:nvSpPr>
        <p:spPr>
          <a:xfrm>
            <a:off x="8009200" y="4186546"/>
            <a:ext cx="3200400" cy="2314575"/>
          </a:xfrm>
        </p:spPr>
        <p:txBody>
          <a:bodyPr/>
          <a:lstStyle>
            <a:lvl1pPr marL="0" indent="0">
              <a:buNone/>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er 15">
            <a:extLst>
              <a:ext uri="{FF2B5EF4-FFF2-40B4-BE49-F238E27FC236}">
                <a16:creationId xmlns:a16="http://schemas.microsoft.com/office/drawing/2014/main" id="{E45D1083-07D7-4469-BBF3-6768315B7285}"/>
              </a:ext>
            </a:extLst>
          </p:cNvPr>
          <p:cNvGrpSpPr/>
          <p:nvPr/>
        </p:nvGrpSpPr>
        <p:grpSpPr>
          <a:xfrm>
            <a:off x="0" y="-6096"/>
            <a:ext cx="12192000" cy="6864096"/>
            <a:chOff x="0" y="-4572"/>
            <a:chExt cx="9144000" cy="5148072"/>
          </a:xfrm>
        </p:grpSpPr>
        <p:sp>
          <p:nvSpPr>
            <p:cNvPr id="16" name="Rectangle 15">
              <a:extLst>
                <a:ext uri="{FF2B5EF4-FFF2-40B4-BE49-F238E27FC236}">
                  <a16:creationId xmlns:a16="http://schemas.microsoft.com/office/drawing/2014/main" id="{8F1D4518-1636-475A-8897-4A811F64C6B5}"/>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7" name="Rectangle 16">
              <a:extLst>
                <a:ext uri="{FF2B5EF4-FFF2-40B4-BE49-F238E27FC236}">
                  <a16:creationId xmlns:a16="http://schemas.microsoft.com/office/drawing/2014/main" id="{AD15AF20-4990-4431-997E-2946CE888CC7}"/>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8" name="Rectangle 17">
              <a:extLst>
                <a:ext uri="{FF2B5EF4-FFF2-40B4-BE49-F238E27FC236}">
                  <a16:creationId xmlns:a16="http://schemas.microsoft.com/office/drawing/2014/main" id="{D976ABAD-85EF-43C6-81AD-B236CB1EEE23}"/>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9" name="Rectangle 18">
              <a:extLst>
                <a:ext uri="{FF2B5EF4-FFF2-40B4-BE49-F238E27FC236}">
                  <a16:creationId xmlns:a16="http://schemas.microsoft.com/office/drawing/2014/main" id="{EE10A60E-B5E5-4431-BBDE-6245863C46B5}"/>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20" name="Rectangle 19">
            <a:extLst>
              <a:ext uri="{FF2B5EF4-FFF2-40B4-BE49-F238E27FC236}">
                <a16:creationId xmlns:a16="http://schemas.microsoft.com/office/drawing/2014/main" id="{EB1B98F2-DE82-7D43-92C1-28EFD1F8C486}"/>
              </a:ext>
            </a:extLst>
          </p:cNvPr>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grpSp>
        <p:nvGrpSpPr>
          <p:cNvPr id="21" name="Grouper 15">
            <a:extLst>
              <a:ext uri="{FF2B5EF4-FFF2-40B4-BE49-F238E27FC236}">
                <a16:creationId xmlns:a16="http://schemas.microsoft.com/office/drawing/2014/main" id="{2547E03E-2A75-EB4E-993A-842B81A2324B}"/>
              </a:ext>
            </a:extLst>
          </p:cNvPr>
          <p:cNvGrpSpPr/>
          <p:nvPr userDrawn="1"/>
        </p:nvGrpSpPr>
        <p:grpSpPr>
          <a:xfrm>
            <a:off x="0" y="-6096"/>
            <a:ext cx="12192000" cy="6864096"/>
            <a:chOff x="0" y="-4572"/>
            <a:chExt cx="9144000" cy="5148072"/>
          </a:xfrm>
        </p:grpSpPr>
        <p:sp>
          <p:nvSpPr>
            <p:cNvPr id="22" name="Rectangle 21">
              <a:extLst>
                <a:ext uri="{FF2B5EF4-FFF2-40B4-BE49-F238E27FC236}">
                  <a16:creationId xmlns:a16="http://schemas.microsoft.com/office/drawing/2014/main" id="{3F15BE9A-481A-AD4E-AA3C-2140DAFEFEAC}"/>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3" name="Rectangle 22">
              <a:extLst>
                <a:ext uri="{FF2B5EF4-FFF2-40B4-BE49-F238E27FC236}">
                  <a16:creationId xmlns:a16="http://schemas.microsoft.com/office/drawing/2014/main" id="{14A760B2-481E-C140-B94B-B1884C3C3E3E}"/>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4" name="Rectangle 23">
              <a:extLst>
                <a:ext uri="{FF2B5EF4-FFF2-40B4-BE49-F238E27FC236}">
                  <a16:creationId xmlns:a16="http://schemas.microsoft.com/office/drawing/2014/main" id="{8358E0A0-4D5A-5A4E-9BE1-2EC50A42F228}"/>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25" name="Rectangle 24">
              <a:extLst>
                <a:ext uri="{FF2B5EF4-FFF2-40B4-BE49-F238E27FC236}">
                  <a16:creationId xmlns:a16="http://schemas.microsoft.com/office/drawing/2014/main" id="{DA47C62F-2BAD-A64F-ACBE-8648C2DBCA6E}"/>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64620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 Images &amp; Tex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1C58384-AFCA-384A-97AF-098DA3AF1B5A}"/>
              </a:ext>
            </a:extLst>
          </p:cNvPr>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 name="Titre 1"/>
          <p:cNvSpPr>
            <a:spLocks noGrp="1"/>
          </p:cNvSpPr>
          <p:nvPr>
            <p:ph type="title"/>
          </p:nvPr>
        </p:nvSpPr>
        <p:spPr>
          <a:xfrm>
            <a:off x="507995" y="737465"/>
            <a:ext cx="11186588" cy="1143000"/>
          </a:xfrm>
        </p:spPr>
        <p:txBody>
          <a:bodyPr>
            <a:noAutofit/>
          </a:bodyPr>
          <a:lstStyle>
            <a:lvl1pPr marL="0" indent="0">
              <a:buFont typeface="Arial" panose="020B0604020202020204" pitchFamily="34" charset="0"/>
              <a:buNone/>
              <a:defRPr>
                <a:solidFill>
                  <a:srgbClr val="005197"/>
                </a:solidFill>
              </a:defRPr>
            </a:lvl1pPr>
          </a:lstStyle>
          <a:p>
            <a:r>
              <a:rPr lang="en-US" noProof="0"/>
              <a:t>Click to edit Master title style</a:t>
            </a:r>
          </a:p>
        </p:txBody>
      </p:sp>
      <p:sp>
        <p:nvSpPr>
          <p:cNvPr id="12" name="Espace réservé du texte 10"/>
          <p:cNvSpPr>
            <a:spLocks noGrp="1"/>
          </p:cNvSpPr>
          <p:nvPr>
            <p:ph type="body" sz="quarter" idx="10" hasCustomPrompt="1"/>
          </p:nvPr>
        </p:nvSpPr>
        <p:spPr>
          <a:xfrm>
            <a:off x="507993" y="327380"/>
            <a:ext cx="11192256"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
        <p:nvSpPr>
          <p:cNvPr id="6" name="Espace réservé pour une image  5"/>
          <p:cNvSpPr>
            <a:spLocks noGrp="1"/>
          </p:cNvSpPr>
          <p:nvPr>
            <p:ph type="pic" sz="quarter" idx="12"/>
          </p:nvPr>
        </p:nvSpPr>
        <p:spPr>
          <a:xfrm>
            <a:off x="957791" y="1963915"/>
            <a:ext cx="2097024" cy="2095308"/>
          </a:xfrm>
        </p:spPr>
        <p:txBody>
          <a:bodyPr anchor="ctr">
            <a:normAutofit/>
          </a:bodyPr>
          <a:lstStyle>
            <a:lvl1pPr marL="0" indent="0" algn="ctr">
              <a:buNone/>
              <a:defRPr sz="1867"/>
            </a:lvl1pPr>
          </a:lstStyle>
          <a:p>
            <a:r>
              <a:rPr lang="en-US" noProof="0"/>
              <a:t>Click icon to add picture</a:t>
            </a:r>
            <a:endParaRPr lang="en-CA" noProof="0"/>
          </a:p>
        </p:txBody>
      </p:sp>
      <p:sp>
        <p:nvSpPr>
          <p:cNvPr id="11" name="Espace réservé pour une image  5"/>
          <p:cNvSpPr>
            <a:spLocks noGrp="1"/>
          </p:cNvSpPr>
          <p:nvPr>
            <p:ph type="pic" sz="quarter" idx="16"/>
          </p:nvPr>
        </p:nvSpPr>
        <p:spPr>
          <a:xfrm>
            <a:off x="3708701" y="1963915"/>
            <a:ext cx="2097024" cy="2095308"/>
          </a:xfrm>
        </p:spPr>
        <p:txBody>
          <a:bodyPr anchor="ctr">
            <a:normAutofit/>
          </a:bodyPr>
          <a:lstStyle>
            <a:lvl1pPr marL="0" indent="0" algn="ctr">
              <a:buNone/>
              <a:defRPr sz="1867"/>
            </a:lvl1pPr>
          </a:lstStyle>
          <a:p>
            <a:r>
              <a:rPr lang="en-US" noProof="0"/>
              <a:t>Click icon to add picture</a:t>
            </a:r>
            <a:endParaRPr lang="en-CA" noProof="0"/>
          </a:p>
        </p:txBody>
      </p:sp>
      <p:sp>
        <p:nvSpPr>
          <p:cNvPr id="14" name="Espace réservé pour une image  5"/>
          <p:cNvSpPr>
            <a:spLocks noGrp="1"/>
          </p:cNvSpPr>
          <p:nvPr>
            <p:ph type="pic" sz="quarter" idx="18"/>
          </p:nvPr>
        </p:nvSpPr>
        <p:spPr>
          <a:xfrm>
            <a:off x="6459612" y="1963915"/>
            <a:ext cx="2097024" cy="2095308"/>
          </a:xfrm>
        </p:spPr>
        <p:txBody>
          <a:bodyPr anchor="ctr">
            <a:normAutofit/>
          </a:bodyPr>
          <a:lstStyle>
            <a:lvl1pPr marL="0" indent="0" algn="ctr">
              <a:buNone/>
              <a:defRPr sz="1867"/>
            </a:lvl1pPr>
          </a:lstStyle>
          <a:p>
            <a:r>
              <a:rPr lang="en-US" noProof="0"/>
              <a:t>Click icon to add picture</a:t>
            </a:r>
            <a:endParaRPr lang="en-CA" noProof="0"/>
          </a:p>
        </p:txBody>
      </p:sp>
      <p:sp>
        <p:nvSpPr>
          <p:cNvPr id="10" name="Espace réservé pour une image  5">
            <a:extLst>
              <a:ext uri="{FF2B5EF4-FFF2-40B4-BE49-F238E27FC236}">
                <a16:creationId xmlns:a16="http://schemas.microsoft.com/office/drawing/2014/main" id="{7A10B685-6A2B-4EB6-99DD-4DC6147EE1BA}"/>
              </a:ext>
            </a:extLst>
          </p:cNvPr>
          <p:cNvSpPr>
            <a:spLocks noGrp="1"/>
          </p:cNvSpPr>
          <p:nvPr>
            <p:ph type="pic" sz="quarter" idx="20"/>
          </p:nvPr>
        </p:nvSpPr>
        <p:spPr>
          <a:xfrm>
            <a:off x="9210523" y="1963915"/>
            <a:ext cx="2097024" cy="2095308"/>
          </a:xfrm>
        </p:spPr>
        <p:txBody>
          <a:bodyPr anchor="ctr">
            <a:normAutofit/>
          </a:bodyPr>
          <a:lstStyle>
            <a:lvl1pPr marL="0" indent="0" algn="ctr">
              <a:buNone/>
              <a:defRPr sz="1867"/>
            </a:lvl1pPr>
          </a:lstStyle>
          <a:p>
            <a:r>
              <a:rPr lang="en-US" noProof="0"/>
              <a:t>Click icon to add picture</a:t>
            </a:r>
            <a:endParaRPr lang="en-CA" noProof="0"/>
          </a:p>
        </p:txBody>
      </p:sp>
      <p:sp>
        <p:nvSpPr>
          <p:cNvPr id="4" name="Text Placeholder 3">
            <a:extLst>
              <a:ext uri="{FF2B5EF4-FFF2-40B4-BE49-F238E27FC236}">
                <a16:creationId xmlns:a16="http://schemas.microsoft.com/office/drawing/2014/main" id="{B653E2A9-B9FA-4427-9188-766C56D53399}"/>
              </a:ext>
            </a:extLst>
          </p:cNvPr>
          <p:cNvSpPr>
            <a:spLocks noGrp="1"/>
          </p:cNvSpPr>
          <p:nvPr>
            <p:ph type="body" sz="quarter" idx="21"/>
          </p:nvPr>
        </p:nvSpPr>
        <p:spPr>
          <a:xfrm>
            <a:off x="555563" y="4178129"/>
            <a:ext cx="2651760" cy="2200275"/>
          </a:xfrm>
        </p:spPr>
        <p:txBody>
          <a:bodyPr/>
          <a:lstStyle>
            <a:lvl1pPr marL="0" indent="0">
              <a:buNone/>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5512EF-1632-420C-9435-A9423432A8CB}"/>
              </a:ext>
            </a:extLst>
          </p:cNvPr>
          <p:cNvSpPr>
            <a:spLocks noGrp="1"/>
          </p:cNvSpPr>
          <p:nvPr>
            <p:ph type="body" sz="quarter" idx="22"/>
          </p:nvPr>
        </p:nvSpPr>
        <p:spPr>
          <a:xfrm>
            <a:off x="3448051" y="4178129"/>
            <a:ext cx="2567516" cy="2199216"/>
          </a:xfrm>
        </p:spPr>
        <p:txBody>
          <a:bodyPr/>
          <a:lstStyle>
            <a:lvl1pPr marL="0" indent="0">
              <a:buNone/>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917255BA-ACAB-4BEC-9CB4-05030D10625A}"/>
              </a:ext>
            </a:extLst>
          </p:cNvPr>
          <p:cNvSpPr>
            <a:spLocks noGrp="1"/>
          </p:cNvSpPr>
          <p:nvPr>
            <p:ph type="body" sz="quarter" idx="23"/>
          </p:nvPr>
        </p:nvSpPr>
        <p:spPr>
          <a:xfrm>
            <a:off x="6212417" y="4178129"/>
            <a:ext cx="2565400" cy="2199216"/>
          </a:xfrm>
        </p:spPr>
        <p:txBody>
          <a:bodyPr/>
          <a:lstStyle>
            <a:lvl1pPr marL="0" indent="0">
              <a:buNone/>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0F03AC5B-AED5-4075-ABDD-325567DF4835}"/>
              </a:ext>
            </a:extLst>
          </p:cNvPr>
          <p:cNvSpPr>
            <a:spLocks noGrp="1"/>
          </p:cNvSpPr>
          <p:nvPr>
            <p:ph type="body" sz="quarter" idx="24"/>
          </p:nvPr>
        </p:nvSpPr>
        <p:spPr>
          <a:xfrm>
            <a:off x="8964085" y="4178129"/>
            <a:ext cx="2730500" cy="2199216"/>
          </a:xfrm>
        </p:spPr>
        <p:txBody>
          <a:bodyPr/>
          <a:lstStyle>
            <a:lvl1pPr marL="0" indent="0">
              <a:buNone/>
              <a:defRPr>
                <a:solidFill>
                  <a:schemeClr val="accent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6" name="Grouper 15">
            <a:extLst>
              <a:ext uri="{FF2B5EF4-FFF2-40B4-BE49-F238E27FC236}">
                <a16:creationId xmlns:a16="http://schemas.microsoft.com/office/drawing/2014/main" id="{CBDD37B5-83E1-44F3-861A-12548AF2A21D}"/>
              </a:ext>
            </a:extLst>
          </p:cNvPr>
          <p:cNvGrpSpPr/>
          <p:nvPr/>
        </p:nvGrpSpPr>
        <p:grpSpPr>
          <a:xfrm>
            <a:off x="0" y="-6096"/>
            <a:ext cx="12192000" cy="6864096"/>
            <a:chOff x="0" y="-4572"/>
            <a:chExt cx="9144000" cy="5148072"/>
          </a:xfrm>
        </p:grpSpPr>
        <p:sp>
          <p:nvSpPr>
            <p:cNvPr id="17" name="Rectangle 16">
              <a:extLst>
                <a:ext uri="{FF2B5EF4-FFF2-40B4-BE49-F238E27FC236}">
                  <a16:creationId xmlns:a16="http://schemas.microsoft.com/office/drawing/2014/main" id="{88E19B83-2164-42E0-8177-FF33BEC56B73}"/>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8" name="Rectangle 17">
              <a:extLst>
                <a:ext uri="{FF2B5EF4-FFF2-40B4-BE49-F238E27FC236}">
                  <a16:creationId xmlns:a16="http://schemas.microsoft.com/office/drawing/2014/main" id="{6154A1B8-9765-45DB-B48C-5514BF1D9393}"/>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9" name="Rectangle 18">
              <a:extLst>
                <a:ext uri="{FF2B5EF4-FFF2-40B4-BE49-F238E27FC236}">
                  <a16:creationId xmlns:a16="http://schemas.microsoft.com/office/drawing/2014/main" id="{3FCC7EED-B5B7-40E8-B8A2-D4CD50D5D6E9}"/>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20" name="Rectangle 19">
              <a:extLst>
                <a:ext uri="{FF2B5EF4-FFF2-40B4-BE49-F238E27FC236}">
                  <a16:creationId xmlns:a16="http://schemas.microsoft.com/office/drawing/2014/main" id="{5CA30BDA-454C-4A5A-83C7-B68134B3AAF1}"/>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21" name="Rectangle 20">
            <a:extLst>
              <a:ext uri="{FF2B5EF4-FFF2-40B4-BE49-F238E27FC236}">
                <a16:creationId xmlns:a16="http://schemas.microsoft.com/office/drawing/2014/main" id="{706DA458-0272-7A49-AFB8-CFE2283E1713}"/>
              </a:ext>
            </a:extLst>
          </p:cNvPr>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grpSp>
        <p:nvGrpSpPr>
          <p:cNvPr id="22" name="Grouper 15">
            <a:extLst>
              <a:ext uri="{FF2B5EF4-FFF2-40B4-BE49-F238E27FC236}">
                <a16:creationId xmlns:a16="http://schemas.microsoft.com/office/drawing/2014/main" id="{A2426B31-B427-0643-9142-C3E0ED9AB3C8}"/>
              </a:ext>
            </a:extLst>
          </p:cNvPr>
          <p:cNvGrpSpPr/>
          <p:nvPr userDrawn="1"/>
        </p:nvGrpSpPr>
        <p:grpSpPr>
          <a:xfrm>
            <a:off x="0" y="-6096"/>
            <a:ext cx="12192000" cy="6864096"/>
            <a:chOff x="0" y="-4572"/>
            <a:chExt cx="9144000" cy="5148072"/>
          </a:xfrm>
        </p:grpSpPr>
        <p:sp>
          <p:nvSpPr>
            <p:cNvPr id="23" name="Rectangle 22">
              <a:extLst>
                <a:ext uri="{FF2B5EF4-FFF2-40B4-BE49-F238E27FC236}">
                  <a16:creationId xmlns:a16="http://schemas.microsoft.com/office/drawing/2014/main" id="{ED3EC09E-278C-D94A-B05E-465B858B4FC1}"/>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4" name="Rectangle 23">
              <a:extLst>
                <a:ext uri="{FF2B5EF4-FFF2-40B4-BE49-F238E27FC236}">
                  <a16:creationId xmlns:a16="http://schemas.microsoft.com/office/drawing/2014/main" id="{9E86AD24-BB89-AB40-B596-197184529A62}"/>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5" name="Rectangle 24">
              <a:extLst>
                <a:ext uri="{FF2B5EF4-FFF2-40B4-BE49-F238E27FC236}">
                  <a16:creationId xmlns:a16="http://schemas.microsoft.com/office/drawing/2014/main" id="{1C1D9988-EB42-9944-AFBD-CB924BF6B0E6}"/>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26" name="Rectangle 25">
              <a:extLst>
                <a:ext uri="{FF2B5EF4-FFF2-40B4-BE49-F238E27FC236}">
                  <a16:creationId xmlns:a16="http://schemas.microsoft.com/office/drawing/2014/main" id="{5BB118DE-D16F-6A42-BA41-495534850E50}"/>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1580024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 different content blocks + 4 image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1110C7-10A1-2B4E-A2A0-5CB660B082E9}"/>
              </a:ext>
            </a:extLst>
          </p:cNvPr>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 name="Titre 1"/>
          <p:cNvSpPr>
            <a:spLocks noGrp="1"/>
          </p:cNvSpPr>
          <p:nvPr>
            <p:ph type="title"/>
          </p:nvPr>
        </p:nvSpPr>
        <p:spPr>
          <a:xfrm>
            <a:off x="417177" y="476542"/>
            <a:ext cx="11186588" cy="791715"/>
          </a:xfrm>
        </p:spPr>
        <p:txBody>
          <a:bodyPr/>
          <a:lstStyle>
            <a:lvl1pPr>
              <a:defRPr/>
            </a:lvl1pPr>
          </a:lstStyle>
          <a:p>
            <a:r>
              <a:rPr lang="en-US" noProof="0"/>
              <a:t>Click to edit Master title style</a:t>
            </a:r>
          </a:p>
        </p:txBody>
      </p:sp>
      <p:sp>
        <p:nvSpPr>
          <p:cNvPr id="5" name="Picture Placeholder 4">
            <a:extLst>
              <a:ext uri="{FF2B5EF4-FFF2-40B4-BE49-F238E27FC236}">
                <a16:creationId xmlns:a16="http://schemas.microsoft.com/office/drawing/2014/main" id="{3C6ABB4C-BC0A-3140-B2F0-376C0E3CF03F}"/>
              </a:ext>
            </a:extLst>
          </p:cNvPr>
          <p:cNvSpPr>
            <a:spLocks noGrp="1"/>
          </p:cNvSpPr>
          <p:nvPr>
            <p:ph type="pic" sz="quarter" idx="12"/>
          </p:nvPr>
        </p:nvSpPr>
        <p:spPr>
          <a:xfrm>
            <a:off x="3328232" y="1362820"/>
            <a:ext cx="2682239" cy="2415828"/>
          </a:xfrm>
        </p:spPr>
        <p:txBody>
          <a:bodyPr/>
          <a:lstStyle/>
          <a:p>
            <a:r>
              <a:rPr lang="en-US"/>
              <a:t>Click icon to add picture</a:t>
            </a:r>
          </a:p>
        </p:txBody>
      </p:sp>
      <p:sp>
        <p:nvSpPr>
          <p:cNvPr id="25" name="Espace réservé du contenu 3">
            <a:extLst>
              <a:ext uri="{FF2B5EF4-FFF2-40B4-BE49-F238E27FC236}">
                <a16:creationId xmlns:a16="http://schemas.microsoft.com/office/drawing/2014/main" id="{946E4A78-4674-B944-B759-C948DF5B4775}"/>
              </a:ext>
            </a:extLst>
          </p:cNvPr>
          <p:cNvSpPr>
            <a:spLocks noGrp="1"/>
          </p:cNvSpPr>
          <p:nvPr>
            <p:ph sz="half" idx="2" hasCustomPrompt="1"/>
          </p:nvPr>
        </p:nvSpPr>
        <p:spPr>
          <a:xfrm>
            <a:off x="461462" y="1362820"/>
            <a:ext cx="2682239" cy="2415828"/>
          </a:xfrm>
          <a:solidFill>
            <a:schemeClr val="accent6"/>
          </a:solidFill>
        </p:spPr>
        <p:txBody>
          <a:bodyPr lIns="180000" tIns="144000" anchor="t"/>
          <a:lstStyle>
            <a:lvl1pPr>
              <a:spcBef>
                <a:spcPts val="400"/>
              </a:spcBef>
              <a:defRPr sz="2667">
                <a:solidFill>
                  <a:schemeClr val="bg1"/>
                </a:solidFill>
              </a:defRPr>
            </a:lvl1pPr>
            <a:lvl2pPr marL="537620" indent="-232828">
              <a:spcBef>
                <a:spcPts val="400"/>
              </a:spcBef>
              <a:defRPr sz="1867">
                <a:solidFill>
                  <a:schemeClr val="bg1"/>
                </a:solidFill>
              </a:defRPr>
            </a:lvl2pPr>
            <a:lvl3pPr marL="759865" indent="-222245">
              <a:spcBef>
                <a:spcPts val="400"/>
              </a:spcBef>
              <a:defRPr sz="1600">
                <a:solidFill>
                  <a:schemeClr val="bg1"/>
                </a:solidFill>
              </a:defRPr>
            </a:lvl3pPr>
            <a:lvl4pPr marL="990575" indent="-228594">
              <a:spcBef>
                <a:spcPts val="400"/>
              </a:spcBef>
              <a:defRPr sz="1467">
                <a:solidFill>
                  <a:schemeClr val="bg1"/>
                </a:solidFill>
              </a:defRPr>
            </a:lvl4pPr>
            <a:lvl5pPr marL="1217054" indent="-224361">
              <a:spcBef>
                <a:spcPts val="400"/>
              </a:spcBef>
              <a:defRPr sz="1333">
                <a:solidFill>
                  <a:schemeClr val="bg1"/>
                </a:solidFill>
              </a:defRPr>
            </a:lvl5pPr>
            <a:lvl6pPr>
              <a:defRPr sz="2133"/>
            </a:lvl6pPr>
            <a:lvl7pPr>
              <a:defRPr sz="2133"/>
            </a:lvl7pPr>
            <a:lvl8pPr>
              <a:defRPr sz="2133"/>
            </a:lvl8pPr>
            <a:lvl9pPr>
              <a:defRPr sz="2133"/>
            </a:lvl9pPr>
          </a:lstStyle>
          <a:p>
            <a:pPr lvl="0"/>
            <a:r>
              <a:rPr lang="en-US" noProof="0"/>
              <a:t>Edit Master text styles</a:t>
            </a:r>
          </a:p>
        </p:txBody>
      </p:sp>
      <p:sp>
        <p:nvSpPr>
          <p:cNvPr id="26" name="Picture Placeholder 4">
            <a:extLst>
              <a:ext uri="{FF2B5EF4-FFF2-40B4-BE49-F238E27FC236}">
                <a16:creationId xmlns:a16="http://schemas.microsoft.com/office/drawing/2014/main" id="{DF0130E2-674A-9842-A5FC-627D1360BDC2}"/>
              </a:ext>
            </a:extLst>
          </p:cNvPr>
          <p:cNvSpPr>
            <a:spLocks noGrp="1"/>
          </p:cNvSpPr>
          <p:nvPr>
            <p:ph type="pic" sz="quarter" idx="13"/>
          </p:nvPr>
        </p:nvSpPr>
        <p:spPr>
          <a:xfrm>
            <a:off x="9061772" y="1376720"/>
            <a:ext cx="2682239" cy="2415828"/>
          </a:xfrm>
        </p:spPr>
        <p:txBody>
          <a:bodyPr/>
          <a:lstStyle/>
          <a:p>
            <a:r>
              <a:rPr lang="en-US"/>
              <a:t>Click icon to add picture</a:t>
            </a:r>
          </a:p>
        </p:txBody>
      </p:sp>
      <p:sp>
        <p:nvSpPr>
          <p:cNvPr id="27" name="Espace réservé du contenu 3">
            <a:extLst>
              <a:ext uri="{FF2B5EF4-FFF2-40B4-BE49-F238E27FC236}">
                <a16:creationId xmlns:a16="http://schemas.microsoft.com/office/drawing/2014/main" id="{B49657E5-4661-A74D-A9C3-63F7A175250A}"/>
              </a:ext>
            </a:extLst>
          </p:cNvPr>
          <p:cNvSpPr>
            <a:spLocks noGrp="1"/>
          </p:cNvSpPr>
          <p:nvPr>
            <p:ph sz="half" idx="14" hasCustomPrompt="1"/>
          </p:nvPr>
        </p:nvSpPr>
        <p:spPr>
          <a:xfrm>
            <a:off x="6195002" y="1377066"/>
            <a:ext cx="2682239" cy="2415828"/>
          </a:xfrm>
          <a:solidFill>
            <a:schemeClr val="accent2">
              <a:lumMod val="75000"/>
            </a:schemeClr>
          </a:solidFill>
        </p:spPr>
        <p:txBody>
          <a:bodyPr lIns="180000" tIns="144000" anchor="t"/>
          <a:lstStyle>
            <a:lvl1pPr>
              <a:spcBef>
                <a:spcPts val="400"/>
              </a:spcBef>
              <a:defRPr sz="2667">
                <a:solidFill>
                  <a:schemeClr val="bg1"/>
                </a:solidFill>
              </a:defRPr>
            </a:lvl1pPr>
            <a:lvl2pPr marL="537620" indent="-232828">
              <a:spcBef>
                <a:spcPts val="400"/>
              </a:spcBef>
              <a:defRPr sz="1867">
                <a:solidFill>
                  <a:schemeClr val="bg1"/>
                </a:solidFill>
              </a:defRPr>
            </a:lvl2pPr>
            <a:lvl3pPr marL="759865" indent="-222245">
              <a:spcBef>
                <a:spcPts val="400"/>
              </a:spcBef>
              <a:defRPr sz="1600">
                <a:solidFill>
                  <a:schemeClr val="bg1"/>
                </a:solidFill>
              </a:defRPr>
            </a:lvl3pPr>
            <a:lvl4pPr marL="990575" indent="-228594">
              <a:spcBef>
                <a:spcPts val="400"/>
              </a:spcBef>
              <a:defRPr sz="1467">
                <a:solidFill>
                  <a:schemeClr val="bg1"/>
                </a:solidFill>
              </a:defRPr>
            </a:lvl4pPr>
            <a:lvl5pPr marL="1217054" indent="-224361">
              <a:spcBef>
                <a:spcPts val="400"/>
              </a:spcBef>
              <a:defRPr sz="1333">
                <a:solidFill>
                  <a:schemeClr val="bg1"/>
                </a:solidFill>
              </a:defRPr>
            </a:lvl5pPr>
            <a:lvl6pPr>
              <a:defRPr sz="2133"/>
            </a:lvl6pPr>
            <a:lvl7pPr>
              <a:defRPr sz="2133"/>
            </a:lvl7pPr>
            <a:lvl8pPr>
              <a:defRPr sz="2133"/>
            </a:lvl8pPr>
            <a:lvl9pPr>
              <a:defRPr sz="2133"/>
            </a:lvl9pPr>
          </a:lstStyle>
          <a:p>
            <a:pPr lvl="0"/>
            <a:r>
              <a:rPr lang="en-US" noProof="0"/>
              <a:t>Edit Master text styles</a:t>
            </a:r>
          </a:p>
        </p:txBody>
      </p:sp>
      <p:sp>
        <p:nvSpPr>
          <p:cNvPr id="28" name="Picture Placeholder 4">
            <a:extLst>
              <a:ext uri="{FF2B5EF4-FFF2-40B4-BE49-F238E27FC236}">
                <a16:creationId xmlns:a16="http://schemas.microsoft.com/office/drawing/2014/main" id="{1C46D632-EAB6-924B-B142-172A54C8FD99}"/>
              </a:ext>
            </a:extLst>
          </p:cNvPr>
          <p:cNvSpPr>
            <a:spLocks noGrp="1"/>
          </p:cNvSpPr>
          <p:nvPr>
            <p:ph type="pic" sz="quarter" idx="15"/>
          </p:nvPr>
        </p:nvSpPr>
        <p:spPr>
          <a:xfrm>
            <a:off x="461462" y="3965630"/>
            <a:ext cx="2682239" cy="2415828"/>
          </a:xfrm>
        </p:spPr>
        <p:txBody>
          <a:bodyPr/>
          <a:lstStyle/>
          <a:p>
            <a:r>
              <a:rPr lang="en-US"/>
              <a:t>Click icon to add picture</a:t>
            </a:r>
          </a:p>
        </p:txBody>
      </p:sp>
      <p:sp>
        <p:nvSpPr>
          <p:cNvPr id="31" name="Espace réservé du contenu 3">
            <a:extLst>
              <a:ext uri="{FF2B5EF4-FFF2-40B4-BE49-F238E27FC236}">
                <a16:creationId xmlns:a16="http://schemas.microsoft.com/office/drawing/2014/main" id="{72372FD9-CB63-5140-A5AD-EDA9CE9CEACA}"/>
              </a:ext>
            </a:extLst>
          </p:cNvPr>
          <p:cNvSpPr>
            <a:spLocks noGrp="1"/>
          </p:cNvSpPr>
          <p:nvPr>
            <p:ph sz="half" idx="16" hasCustomPrompt="1"/>
          </p:nvPr>
        </p:nvSpPr>
        <p:spPr>
          <a:xfrm>
            <a:off x="3328232" y="3966322"/>
            <a:ext cx="2682239" cy="2415828"/>
          </a:xfrm>
          <a:solidFill>
            <a:schemeClr val="accent5">
              <a:lumMod val="75000"/>
            </a:schemeClr>
          </a:solidFill>
        </p:spPr>
        <p:txBody>
          <a:bodyPr lIns="180000" tIns="144000" anchor="t"/>
          <a:lstStyle>
            <a:lvl1pPr>
              <a:spcBef>
                <a:spcPts val="400"/>
              </a:spcBef>
              <a:defRPr sz="2667">
                <a:solidFill>
                  <a:schemeClr val="bg1"/>
                </a:solidFill>
              </a:defRPr>
            </a:lvl1pPr>
            <a:lvl2pPr marL="537620" indent="-232828">
              <a:spcBef>
                <a:spcPts val="400"/>
              </a:spcBef>
              <a:defRPr sz="1867">
                <a:solidFill>
                  <a:schemeClr val="bg1"/>
                </a:solidFill>
              </a:defRPr>
            </a:lvl2pPr>
            <a:lvl3pPr marL="759865" indent="-222245">
              <a:spcBef>
                <a:spcPts val="400"/>
              </a:spcBef>
              <a:defRPr sz="1600">
                <a:solidFill>
                  <a:schemeClr val="bg1"/>
                </a:solidFill>
              </a:defRPr>
            </a:lvl3pPr>
            <a:lvl4pPr marL="990575" indent="-228594">
              <a:spcBef>
                <a:spcPts val="400"/>
              </a:spcBef>
              <a:defRPr sz="1467">
                <a:solidFill>
                  <a:schemeClr val="bg1"/>
                </a:solidFill>
              </a:defRPr>
            </a:lvl4pPr>
            <a:lvl5pPr marL="1217054" indent="-224361">
              <a:spcBef>
                <a:spcPts val="400"/>
              </a:spcBef>
              <a:defRPr sz="1333">
                <a:solidFill>
                  <a:schemeClr val="bg1"/>
                </a:solidFill>
              </a:defRPr>
            </a:lvl5pPr>
            <a:lvl6pPr>
              <a:defRPr sz="2133"/>
            </a:lvl6pPr>
            <a:lvl7pPr>
              <a:defRPr sz="2133"/>
            </a:lvl7pPr>
            <a:lvl8pPr>
              <a:defRPr sz="2133"/>
            </a:lvl8pPr>
            <a:lvl9pPr>
              <a:defRPr sz="2133"/>
            </a:lvl9pPr>
          </a:lstStyle>
          <a:p>
            <a:pPr lvl="0"/>
            <a:r>
              <a:rPr lang="en-US" noProof="0"/>
              <a:t>Edit Master text styles</a:t>
            </a:r>
          </a:p>
        </p:txBody>
      </p:sp>
      <p:sp>
        <p:nvSpPr>
          <p:cNvPr id="32" name="Picture Placeholder 4">
            <a:extLst>
              <a:ext uri="{FF2B5EF4-FFF2-40B4-BE49-F238E27FC236}">
                <a16:creationId xmlns:a16="http://schemas.microsoft.com/office/drawing/2014/main" id="{26E68533-2E83-1746-A598-307DE9332D5A}"/>
              </a:ext>
            </a:extLst>
          </p:cNvPr>
          <p:cNvSpPr>
            <a:spLocks noGrp="1"/>
          </p:cNvSpPr>
          <p:nvPr>
            <p:ph type="pic" sz="quarter" idx="17"/>
          </p:nvPr>
        </p:nvSpPr>
        <p:spPr>
          <a:xfrm>
            <a:off x="6195002" y="3979876"/>
            <a:ext cx="2682239" cy="2415828"/>
          </a:xfrm>
        </p:spPr>
        <p:txBody>
          <a:bodyPr/>
          <a:lstStyle/>
          <a:p>
            <a:r>
              <a:rPr lang="en-US"/>
              <a:t>Click icon to add picture</a:t>
            </a:r>
          </a:p>
        </p:txBody>
      </p:sp>
      <p:sp>
        <p:nvSpPr>
          <p:cNvPr id="33" name="Espace réservé du contenu 3">
            <a:extLst>
              <a:ext uri="{FF2B5EF4-FFF2-40B4-BE49-F238E27FC236}">
                <a16:creationId xmlns:a16="http://schemas.microsoft.com/office/drawing/2014/main" id="{D7F803C3-5A16-474B-95E3-9805614808ED}"/>
              </a:ext>
            </a:extLst>
          </p:cNvPr>
          <p:cNvSpPr>
            <a:spLocks noGrp="1"/>
          </p:cNvSpPr>
          <p:nvPr>
            <p:ph sz="half" idx="18" hasCustomPrompt="1"/>
          </p:nvPr>
        </p:nvSpPr>
        <p:spPr>
          <a:xfrm>
            <a:off x="9061771" y="3980222"/>
            <a:ext cx="2682239" cy="2415828"/>
          </a:xfrm>
          <a:solidFill>
            <a:schemeClr val="accent1"/>
          </a:solidFill>
        </p:spPr>
        <p:txBody>
          <a:bodyPr lIns="180000" tIns="144000" anchor="t"/>
          <a:lstStyle>
            <a:lvl1pPr>
              <a:spcBef>
                <a:spcPts val="400"/>
              </a:spcBef>
              <a:defRPr sz="2667">
                <a:solidFill>
                  <a:schemeClr val="bg1"/>
                </a:solidFill>
              </a:defRPr>
            </a:lvl1pPr>
            <a:lvl2pPr marL="537620" indent="-232828">
              <a:spcBef>
                <a:spcPts val="400"/>
              </a:spcBef>
              <a:defRPr sz="1867">
                <a:solidFill>
                  <a:schemeClr val="bg1"/>
                </a:solidFill>
              </a:defRPr>
            </a:lvl2pPr>
            <a:lvl3pPr marL="759865" indent="-222245">
              <a:spcBef>
                <a:spcPts val="400"/>
              </a:spcBef>
              <a:defRPr sz="1600">
                <a:solidFill>
                  <a:schemeClr val="bg1"/>
                </a:solidFill>
              </a:defRPr>
            </a:lvl3pPr>
            <a:lvl4pPr marL="990575" indent="-228594">
              <a:spcBef>
                <a:spcPts val="400"/>
              </a:spcBef>
              <a:defRPr sz="1467">
                <a:solidFill>
                  <a:schemeClr val="bg1"/>
                </a:solidFill>
              </a:defRPr>
            </a:lvl4pPr>
            <a:lvl5pPr marL="1217054" indent="-224361">
              <a:spcBef>
                <a:spcPts val="400"/>
              </a:spcBef>
              <a:defRPr sz="1333">
                <a:solidFill>
                  <a:schemeClr val="bg1"/>
                </a:solidFill>
              </a:defRPr>
            </a:lvl5pPr>
            <a:lvl6pPr>
              <a:defRPr sz="2133"/>
            </a:lvl6pPr>
            <a:lvl7pPr>
              <a:defRPr sz="2133"/>
            </a:lvl7pPr>
            <a:lvl8pPr>
              <a:defRPr sz="2133"/>
            </a:lvl8pPr>
            <a:lvl9pPr>
              <a:defRPr sz="2133"/>
            </a:lvl9pPr>
          </a:lstStyle>
          <a:p>
            <a:pPr lvl="0"/>
            <a:r>
              <a:rPr lang="en-US" noProof="0"/>
              <a:t>Edit Master text styles</a:t>
            </a:r>
          </a:p>
        </p:txBody>
      </p:sp>
      <p:grpSp>
        <p:nvGrpSpPr>
          <p:cNvPr id="13" name="Grouper 15">
            <a:extLst>
              <a:ext uri="{FF2B5EF4-FFF2-40B4-BE49-F238E27FC236}">
                <a16:creationId xmlns:a16="http://schemas.microsoft.com/office/drawing/2014/main" id="{0A2594EC-55DA-4B02-9450-13B0F1A4F101}"/>
              </a:ext>
            </a:extLst>
          </p:cNvPr>
          <p:cNvGrpSpPr/>
          <p:nvPr/>
        </p:nvGrpSpPr>
        <p:grpSpPr>
          <a:xfrm>
            <a:off x="0" y="-6096"/>
            <a:ext cx="12192000" cy="6864096"/>
            <a:chOff x="0" y="-4572"/>
            <a:chExt cx="9144000" cy="5148072"/>
          </a:xfrm>
        </p:grpSpPr>
        <p:sp>
          <p:nvSpPr>
            <p:cNvPr id="15" name="Rectangle 14">
              <a:extLst>
                <a:ext uri="{FF2B5EF4-FFF2-40B4-BE49-F238E27FC236}">
                  <a16:creationId xmlns:a16="http://schemas.microsoft.com/office/drawing/2014/main" id="{10907170-E9F1-4FF7-81B4-864A704AC4CE}"/>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6" name="Rectangle 15">
              <a:extLst>
                <a:ext uri="{FF2B5EF4-FFF2-40B4-BE49-F238E27FC236}">
                  <a16:creationId xmlns:a16="http://schemas.microsoft.com/office/drawing/2014/main" id="{90CC3DC7-F9A9-40B4-986E-8422846F20C9}"/>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7" name="Rectangle 16">
              <a:extLst>
                <a:ext uri="{FF2B5EF4-FFF2-40B4-BE49-F238E27FC236}">
                  <a16:creationId xmlns:a16="http://schemas.microsoft.com/office/drawing/2014/main" id="{B122B937-21BE-4121-8517-BFA54D5A5644}"/>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8" name="Rectangle 17">
              <a:extLst>
                <a:ext uri="{FF2B5EF4-FFF2-40B4-BE49-F238E27FC236}">
                  <a16:creationId xmlns:a16="http://schemas.microsoft.com/office/drawing/2014/main" id="{9641ED55-61CB-423B-AA47-05D0814D40CB}"/>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19" name="Rectangle 18">
            <a:extLst>
              <a:ext uri="{FF2B5EF4-FFF2-40B4-BE49-F238E27FC236}">
                <a16:creationId xmlns:a16="http://schemas.microsoft.com/office/drawing/2014/main" id="{0006DD7A-14BA-4A42-B257-0893A7CCF996}"/>
              </a:ext>
            </a:extLst>
          </p:cNvPr>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grpSp>
        <p:nvGrpSpPr>
          <p:cNvPr id="20" name="Grouper 15">
            <a:extLst>
              <a:ext uri="{FF2B5EF4-FFF2-40B4-BE49-F238E27FC236}">
                <a16:creationId xmlns:a16="http://schemas.microsoft.com/office/drawing/2014/main" id="{FA6669C9-7373-6041-B32B-83C8D357638A}"/>
              </a:ext>
            </a:extLst>
          </p:cNvPr>
          <p:cNvGrpSpPr/>
          <p:nvPr userDrawn="1"/>
        </p:nvGrpSpPr>
        <p:grpSpPr>
          <a:xfrm>
            <a:off x="0" y="-6096"/>
            <a:ext cx="12192000" cy="6864096"/>
            <a:chOff x="0" y="-4572"/>
            <a:chExt cx="9144000" cy="5148072"/>
          </a:xfrm>
        </p:grpSpPr>
        <p:sp>
          <p:nvSpPr>
            <p:cNvPr id="21" name="Rectangle 20">
              <a:extLst>
                <a:ext uri="{FF2B5EF4-FFF2-40B4-BE49-F238E27FC236}">
                  <a16:creationId xmlns:a16="http://schemas.microsoft.com/office/drawing/2014/main" id="{108F83AA-215B-8740-A8CC-505A7476C48D}"/>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2" name="Rectangle 21">
              <a:extLst>
                <a:ext uri="{FF2B5EF4-FFF2-40B4-BE49-F238E27FC236}">
                  <a16:creationId xmlns:a16="http://schemas.microsoft.com/office/drawing/2014/main" id="{CD2BF19E-CAE7-7647-B644-33B4B07FDA6B}"/>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3" name="Rectangle 22">
              <a:extLst>
                <a:ext uri="{FF2B5EF4-FFF2-40B4-BE49-F238E27FC236}">
                  <a16:creationId xmlns:a16="http://schemas.microsoft.com/office/drawing/2014/main" id="{DBA9660A-D682-A744-BC54-BE17B8AEC8E5}"/>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24" name="Rectangle 23">
              <a:extLst>
                <a:ext uri="{FF2B5EF4-FFF2-40B4-BE49-F238E27FC236}">
                  <a16:creationId xmlns:a16="http://schemas.microsoft.com/office/drawing/2014/main" id="{F2BF5246-BD2B-3844-8F9B-F80BAFE1E1AE}"/>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3098924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4 Content blocks + 4 image block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1110C7-10A1-2B4E-A2A0-5CB660B082E9}"/>
              </a:ext>
            </a:extLst>
          </p:cNvPr>
          <p:cNvSpPr/>
          <p:nvPr/>
        </p:nvSpPr>
        <p:spPr>
          <a:xfrm>
            <a:off x="0" y="0"/>
            <a:ext cx="12192000" cy="6858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 name="Titre 1"/>
          <p:cNvSpPr>
            <a:spLocks noGrp="1"/>
          </p:cNvSpPr>
          <p:nvPr>
            <p:ph type="title"/>
          </p:nvPr>
        </p:nvSpPr>
        <p:spPr>
          <a:xfrm>
            <a:off x="475124" y="573092"/>
            <a:ext cx="11186588" cy="791715"/>
          </a:xfrm>
        </p:spPr>
        <p:txBody>
          <a:bodyPr/>
          <a:lstStyle>
            <a:lvl1pPr>
              <a:defRPr/>
            </a:lvl1pPr>
          </a:lstStyle>
          <a:p>
            <a:r>
              <a:rPr lang="en-US" noProof="0"/>
              <a:t>Click to edit Master title style</a:t>
            </a:r>
          </a:p>
        </p:txBody>
      </p:sp>
      <p:sp>
        <p:nvSpPr>
          <p:cNvPr id="5" name="Picture Placeholder 4">
            <a:extLst>
              <a:ext uri="{FF2B5EF4-FFF2-40B4-BE49-F238E27FC236}">
                <a16:creationId xmlns:a16="http://schemas.microsoft.com/office/drawing/2014/main" id="{3C6ABB4C-BC0A-3140-B2F0-376C0E3CF03F}"/>
              </a:ext>
            </a:extLst>
          </p:cNvPr>
          <p:cNvSpPr>
            <a:spLocks noGrp="1"/>
          </p:cNvSpPr>
          <p:nvPr>
            <p:ph type="pic" sz="quarter" idx="12"/>
          </p:nvPr>
        </p:nvSpPr>
        <p:spPr>
          <a:xfrm>
            <a:off x="3306445" y="1666896"/>
            <a:ext cx="2786744" cy="2348390"/>
          </a:xfrm>
        </p:spPr>
        <p:txBody>
          <a:bodyPr/>
          <a:lstStyle/>
          <a:p>
            <a:r>
              <a:rPr lang="en-US"/>
              <a:t>Click icon to add picture</a:t>
            </a:r>
          </a:p>
        </p:txBody>
      </p:sp>
      <p:sp>
        <p:nvSpPr>
          <p:cNvPr id="25" name="Espace réservé du contenu 3">
            <a:extLst>
              <a:ext uri="{FF2B5EF4-FFF2-40B4-BE49-F238E27FC236}">
                <a16:creationId xmlns:a16="http://schemas.microsoft.com/office/drawing/2014/main" id="{946E4A78-4674-B944-B759-C948DF5B4775}"/>
              </a:ext>
            </a:extLst>
          </p:cNvPr>
          <p:cNvSpPr>
            <a:spLocks noGrp="1"/>
          </p:cNvSpPr>
          <p:nvPr>
            <p:ph sz="half" idx="2" hasCustomPrompt="1"/>
          </p:nvPr>
        </p:nvSpPr>
        <p:spPr>
          <a:xfrm>
            <a:off x="518647" y="1667242"/>
            <a:ext cx="2786745" cy="2348390"/>
          </a:xfrm>
          <a:solidFill>
            <a:schemeClr val="bg1"/>
          </a:solidFill>
        </p:spPr>
        <p:txBody>
          <a:bodyPr lIns="180000" tIns="144000" anchor="t"/>
          <a:lstStyle>
            <a:lvl1pPr>
              <a:spcBef>
                <a:spcPts val="400"/>
              </a:spcBef>
              <a:defRPr sz="2667">
                <a:solidFill>
                  <a:schemeClr val="accent1"/>
                </a:solidFill>
              </a:defRPr>
            </a:lvl1pPr>
            <a:lvl2pPr marL="537620" indent="-232828">
              <a:spcBef>
                <a:spcPts val="400"/>
              </a:spcBef>
              <a:defRPr sz="1867">
                <a:solidFill>
                  <a:schemeClr val="bg1"/>
                </a:solidFill>
              </a:defRPr>
            </a:lvl2pPr>
            <a:lvl3pPr marL="759865" indent="-222245">
              <a:spcBef>
                <a:spcPts val="400"/>
              </a:spcBef>
              <a:defRPr sz="1600">
                <a:solidFill>
                  <a:schemeClr val="bg1"/>
                </a:solidFill>
              </a:defRPr>
            </a:lvl3pPr>
            <a:lvl4pPr marL="990575" indent="-228594">
              <a:spcBef>
                <a:spcPts val="400"/>
              </a:spcBef>
              <a:defRPr sz="1467">
                <a:solidFill>
                  <a:schemeClr val="bg1"/>
                </a:solidFill>
              </a:defRPr>
            </a:lvl4pPr>
            <a:lvl5pPr marL="1217054" indent="-224361">
              <a:spcBef>
                <a:spcPts val="400"/>
              </a:spcBef>
              <a:defRPr sz="1333">
                <a:solidFill>
                  <a:schemeClr val="bg1"/>
                </a:solidFill>
              </a:defRPr>
            </a:lvl5pPr>
            <a:lvl6pPr>
              <a:defRPr sz="2133"/>
            </a:lvl6pPr>
            <a:lvl7pPr>
              <a:defRPr sz="2133"/>
            </a:lvl7pPr>
            <a:lvl8pPr>
              <a:defRPr sz="2133"/>
            </a:lvl8pPr>
            <a:lvl9pPr>
              <a:defRPr sz="2133"/>
            </a:lvl9pPr>
          </a:lstStyle>
          <a:p>
            <a:pPr lvl="0"/>
            <a:r>
              <a:rPr lang="en-US" noProof="0"/>
              <a:t>Edit Master text styles</a:t>
            </a:r>
          </a:p>
        </p:txBody>
      </p:sp>
      <p:sp>
        <p:nvSpPr>
          <p:cNvPr id="26" name="Picture Placeholder 4">
            <a:extLst>
              <a:ext uri="{FF2B5EF4-FFF2-40B4-BE49-F238E27FC236}">
                <a16:creationId xmlns:a16="http://schemas.microsoft.com/office/drawing/2014/main" id="{DF0130E2-674A-9842-A5FC-627D1360BDC2}"/>
              </a:ext>
            </a:extLst>
          </p:cNvPr>
          <p:cNvSpPr>
            <a:spLocks noGrp="1"/>
          </p:cNvSpPr>
          <p:nvPr>
            <p:ph type="pic" sz="quarter" idx="13"/>
          </p:nvPr>
        </p:nvSpPr>
        <p:spPr>
          <a:xfrm>
            <a:off x="8883518" y="1670201"/>
            <a:ext cx="2786744" cy="2348390"/>
          </a:xfrm>
        </p:spPr>
        <p:txBody>
          <a:bodyPr/>
          <a:lstStyle/>
          <a:p>
            <a:r>
              <a:rPr lang="en-US"/>
              <a:t>Click icon to add picture</a:t>
            </a:r>
          </a:p>
        </p:txBody>
      </p:sp>
      <p:sp>
        <p:nvSpPr>
          <p:cNvPr id="27" name="Espace réservé du contenu 3">
            <a:extLst>
              <a:ext uri="{FF2B5EF4-FFF2-40B4-BE49-F238E27FC236}">
                <a16:creationId xmlns:a16="http://schemas.microsoft.com/office/drawing/2014/main" id="{B49657E5-4661-A74D-A9C3-63F7A175250A}"/>
              </a:ext>
            </a:extLst>
          </p:cNvPr>
          <p:cNvSpPr>
            <a:spLocks noGrp="1"/>
          </p:cNvSpPr>
          <p:nvPr>
            <p:ph sz="half" idx="14" hasCustomPrompt="1"/>
          </p:nvPr>
        </p:nvSpPr>
        <p:spPr>
          <a:xfrm>
            <a:off x="6092398" y="1670547"/>
            <a:ext cx="2786745" cy="2348390"/>
          </a:xfrm>
          <a:solidFill>
            <a:schemeClr val="bg1"/>
          </a:solidFill>
        </p:spPr>
        <p:txBody>
          <a:bodyPr lIns="180000" tIns="144000" anchor="t"/>
          <a:lstStyle>
            <a:lvl1pPr>
              <a:spcBef>
                <a:spcPts val="400"/>
              </a:spcBef>
              <a:defRPr sz="2667">
                <a:solidFill>
                  <a:schemeClr val="accent1"/>
                </a:solidFill>
              </a:defRPr>
            </a:lvl1pPr>
            <a:lvl2pPr marL="537620" indent="-232828">
              <a:spcBef>
                <a:spcPts val="400"/>
              </a:spcBef>
              <a:defRPr sz="1867">
                <a:solidFill>
                  <a:schemeClr val="bg1"/>
                </a:solidFill>
              </a:defRPr>
            </a:lvl2pPr>
            <a:lvl3pPr marL="759865" indent="-222245">
              <a:spcBef>
                <a:spcPts val="400"/>
              </a:spcBef>
              <a:defRPr sz="1600">
                <a:solidFill>
                  <a:schemeClr val="bg1"/>
                </a:solidFill>
              </a:defRPr>
            </a:lvl3pPr>
            <a:lvl4pPr marL="990575" indent="-228594">
              <a:spcBef>
                <a:spcPts val="400"/>
              </a:spcBef>
              <a:defRPr sz="1467">
                <a:solidFill>
                  <a:schemeClr val="bg1"/>
                </a:solidFill>
              </a:defRPr>
            </a:lvl4pPr>
            <a:lvl5pPr marL="1217054" indent="-224361">
              <a:spcBef>
                <a:spcPts val="400"/>
              </a:spcBef>
              <a:defRPr sz="1333">
                <a:solidFill>
                  <a:schemeClr val="bg1"/>
                </a:solidFill>
              </a:defRPr>
            </a:lvl5pPr>
            <a:lvl6pPr>
              <a:defRPr sz="2133"/>
            </a:lvl6pPr>
            <a:lvl7pPr>
              <a:defRPr sz="2133"/>
            </a:lvl7pPr>
            <a:lvl8pPr>
              <a:defRPr sz="2133"/>
            </a:lvl8pPr>
            <a:lvl9pPr>
              <a:defRPr sz="2133"/>
            </a:lvl9pPr>
          </a:lstStyle>
          <a:p>
            <a:pPr lvl="0"/>
            <a:r>
              <a:rPr lang="en-US" noProof="0"/>
              <a:t>Edit Master text styles</a:t>
            </a:r>
          </a:p>
        </p:txBody>
      </p:sp>
      <p:sp>
        <p:nvSpPr>
          <p:cNvPr id="28" name="Picture Placeholder 4">
            <a:extLst>
              <a:ext uri="{FF2B5EF4-FFF2-40B4-BE49-F238E27FC236}">
                <a16:creationId xmlns:a16="http://schemas.microsoft.com/office/drawing/2014/main" id="{1C46D632-EAB6-924B-B142-172A54C8FD99}"/>
              </a:ext>
            </a:extLst>
          </p:cNvPr>
          <p:cNvSpPr>
            <a:spLocks noGrp="1"/>
          </p:cNvSpPr>
          <p:nvPr>
            <p:ph type="pic" sz="quarter" idx="15"/>
          </p:nvPr>
        </p:nvSpPr>
        <p:spPr>
          <a:xfrm>
            <a:off x="518647" y="4018054"/>
            <a:ext cx="2786744" cy="2348390"/>
          </a:xfrm>
        </p:spPr>
        <p:txBody>
          <a:bodyPr/>
          <a:lstStyle/>
          <a:p>
            <a:r>
              <a:rPr lang="en-US"/>
              <a:t>Click icon to add picture</a:t>
            </a:r>
          </a:p>
        </p:txBody>
      </p:sp>
      <p:sp>
        <p:nvSpPr>
          <p:cNvPr id="31" name="Espace réservé du contenu 3">
            <a:extLst>
              <a:ext uri="{FF2B5EF4-FFF2-40B4-BE49-F238E27FC236}">
                <a16:creationId xmlns:a16="http://schemas.microsoft.com/office/drawing/2014/main" id="{72372FD9-CB63-5140-A5AD-EDA9CE9CEACA}"/>
              </a:ext>
            </a:extLst>
          </p:cNvPr>
          <p:cNvSpPr>
            <a:spLocks noGrp="1"/>
          </p:cNvSpPr>
          <p:nvPr>
            <p:ph sz="half" idx="16" hasCustomPrompt="1"/>
          </p:nvPr>
        </p:nvSpPr>
        <p:spPr>
          <a:xfrm>
            <a:off x="3306445" y="4018400"/>
            <a:ext cx="2786745" cy="2348390"/>
          </a:xfrm>
          <a:solidFill>
            <a:schemeClr val="bg1"/>
          </a:solidFill>
        </p:spPr>
        <p:txBody>
          <a:bodyPr lIns="180000" tIns="144000" anchor="t"/>
          <a:lstStyle>
            <a:lvl1pPr>
              <a:spcBef>
                <a:spcPts val="400"/>
              </a:spcBef>
              <a:defRPr sz="2667">
                <a:solidFill>
                  <a:schemeClr val="accent1"/>
                </a:solidFill>
              </a:defRPr>
            </a:lvl1pPr>
            <a:lvl2pPr marL="537620" indent="-232828">
              <a:spcBef>
                <a:spcPts val="400"/>
              </a:spcBef>
              <a:defRPr sz="1867">
                <a:solidFill>
                  <a:schemeClr val="bg1"/>
                </a:solidFill>
              </a:defRPr>
            </a:lvl2pPr>
            <a:lvl3pPr marL="759865" indent="-222245">
              <a:spcBef>
                <a:spcPts val="400"/>
              </a:spcBef>
              <a:defRPr sz="1600">
                <a:solidFill>
                  <a:schemeClr val="bg1"/>
                </a:solidFill>
              </a:defRPr>
            </a:lvl3pPr>
            <a:lvl4pPr marL="990575" indent="-228594">
              <a:spcBef>
                <a:spcPts val="400"/>
              </a:spcBef>
              <a:defRPr sz="1467">
                <a:solidFill>
                  <a:schemeClr val="bg1"/>
                </a:solidFill>
              </a:defRPr>
            </a:lvl4pPr>
            <a:lvl5pPr marL="1217054" indent="-224361">
              <a:spcBef>
                <a:spcPts val="400"/>
              </a:spcBef>
              <a:defRPr sz="1333">
                <a:solidFill>
                  <a:schemeClr val="bg1"/>
                </a:solidFill>
              </a:defRPr>
            </a:lvl5pPr>
            <a:lvl6pPr>
              <a:defRPr sz="2133"/>
            </a:lvl6pPr>
            <a:lvl7pPr>
              <a:defRPr sz="2133"/>
            </a:lvl7pPr>
            <a:lvl8pPr>
              <a:defRPr sz="2133"/>
            </a:lvl8pPr>
            <a:lvl9pPr>
              <a:defRPr sz="2133"/>
            </a:lvl9pPr>
          </a:lstStyle>
          <a:p>
            <a:pPr lvl="0"/>
            <a:r>
              <a:rPr lang="en-US" noProof="0"/>
              <a:t>Edit Master text styles</a:t>
            </a:r>
          </a:p>
        </p:txBody>
      </p:sp>
      <p:sp>
        <p:nvSpPr>
          <p:cNvPr id="32" name="Picture Placeholder 4">
            <a:extLst>
              <a:ext uri="{FF2B5EF4-FFF2-40B4-BE49-F238E27FC236}">
                <a16:creationId xmlns:a16="http://schemas.microsoft.com/office/drawing/2014/main" id="{26E68533-2E83-1746-A598-307DE9332D5A}"/>
              </a:ext>
            </a:extLst>
          </p:cNvPr>
          <p:cNvSpPr>
            <a:spLocks noGrp="1"/>
          </p:cNvSpPr>
          <p:nvPr>
            <p:ph type="pic" sz="quarter" idx="17"/>
          </p:nvPr>
        </p:nvSpPr>
        <p:spPr>
          <a:xfrm>
            <a:off x="6092398" y="4025734"/>
            <a:ext cx="2786744" cy="2348390"/>
          </a:xfrm>
        </p:spPr>
        <p:txBody>
          <a:bodyPr/>
          <a:lstStyle/>
          <a:p>
            <a:r>
              <a:rPr lang="en-US"/>
              <a:t>Click icon to add picture</a:t>
            </a:r>
          </a:p>
        </p:txBody>
      </p:sp>
      <p:sp>
        <p:nvSpPr>
          <p:cNvPr id="33" name="Espace réservé du contenu 3">
            <a:extLst>
              <a:ext uri="{FF2B5EF4-FFF2-40B4-BE49-F238E27FC236}">
                <a16:creationId xmlns:a16="http://schemas.microsoft.com/office/drawing/2014/main" id="{D7F803C3-5A16-474B-95E3-9805614808ED}"/>
              </a:ext>
            </a:extLst>
          </p:cNvPr>
          <p:cNvSpPr>
            <a:spLocks noGrp="1"/>
          </p:cNvSpPr>
          <p:nvPr>
            <p:ph sz="half" idx="18" hasCustomPrompt="1"/>
          </p:nvPr>
        </p:nvSpPr>
        <p:spPr>
          <a:xfrm>
            <a:off x="8883517" y="4019860"/>
            <a:ext cx="2786745" cy="2348390"/>
          </a:xfrm>
          <a:solidFill>
            <a:schemeClr val="bg1"/>
          </a:solidFill>
        </p:spPr>
        <p:txBody>
          <a:bodyPr lIns="180000" tIns="144000" anchor="t"/>
          <a:lstStyle>
            <a:lvl1pPr>
              <a:spcBef>
                <a:spcPts val="400"/>
              </a:spcBef>
              <a:defRPr sz="2667">
                <a:solidFill>
                  <a:schemeClr val="accent1"/>
                </a:solidFill>
              </a:defRPr>
            </a:lvl1pPr>
            <a:lvl2pPr marL="537620" indent="-232828">
              <a:spcBef>
                <a:spcPts val="400"/>
              </a:spcBef>
              <a:defRPr sz="1867">
                <a:solidFill>
                  <a:schemeClr val="bg1"/>
                </a:solidFill>
              </a:defRPr>
            </a:lvl2pPr>
            <a:lvl3pPr marL="759865" indent="-222245">
              <a:spcBef>
                <a:spcPts val="400"/>
              </a:spcBef>
              <a:defRPr sz="1600">
                <a:solidFill>
                  <a:schemeClr val="bg1"/>
                </a:solidFill>
              </a:defRPr>
            </a:lvl3pPr>
            <a:lvl4pPr marL="990575" indent="-228594">
              <a:spcBef>
                <a:spcPts val="400"/>
              </a:spcBef>
              <a:defRPr sz="1467">
                <a:solidFill>
                  <a:schemeClr val="bg1"/>
                </a:solidFill>
              </a:defRPr>
            </a:lvl4pPr>
            <a:lvl5pPr marL="1217054" indent="-224361">
              <a:spcBef>
                <a:spcPts val="400"/>
              </a:spcBef>
              <a:defRPr sz="1333">
                <a:solidFill>
                  <a:schemeClr val="bg1"/>
                </a:solidFill>
              </a:defRPr>
            </a:lvl5pPr>
            <a:lvl6pPr>
              <a:defRPr sz="2133"/>
            </a:lvl6pPr>
            <a:lvl7pPr>
              <a:defRPr sz="2133"/>
            </a:lvl7pPr>
            <a:lvl8pPr>
              <a:defRPr sz="2133"/>
            </a:lvl8pPr>
            <a:lvl9pPr>
              <a:defRPr sz="2133"/>
            </a:lvl9pPr>
          </a:lstStyle>
          <a:p>
            <a:pPr lvl="0"/>
            <a:r>
              <a:rPr lang="en-US" noProof="0"/>
              <a:t>Edit Master text styles</a:t>
            </a:r>
          </a:p>
        </p:txBody>
      </p:sp>
      <p:grpSp>
        <p:nvGrpSpPr>
          <p:cNvPr id="13" name="Grouper 15">
            <a:extLst>
              <a:ext uri="{FF2B5EF4-FFF2-40B4-BE49-F238E27FC236}">
                <a16:creationId xmlns:a16="http://schemas.microsoft.com/office/drawing/2014/main" id="{4B98C824-A4FA-448A-BDB9-5FCC37F08687}"/>
              </a:ext>
            </a:extLst>
          </p:cNvPr>
          <p:cNvGrpSpPr/>
          <p:nvPr/>
        </p:nvGrpSpPr>
        <p:grpSpPr>
          <a:xfrm>
            <a:off x="0" y="-6096"/>
            <a:ext cx="12192000" cy="6864096"/>
            <a:chOff x="0" y="-4572"/>
            <a:chExt cx="9144000" cy="5148072"/>
          </a:xfrm>
        </p:grpSpPr>
        <p:sp>
          <p:nvSpPr>
            <p:cNvPr id="15" name="Rectangle 14">
              <a:extLst>
                <a:ext uri="{FF2B5EF4-FFF2-40B4-BE49-F238E27FC236}">
                  <a16:creationId xmlns:a16="http://schemas.microsoft.com/office/drawing/2014/main" id="{F702DC72-54C3-4A97-B4DA-157654349B6E}"/>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6" name="Rectangle 15">
              <a:extLst>
                <a:ext uri="{FF2B5EF4-FFF2-40B4-BE49-F238E27FC236}">
                  <a16:creationId xmlns:a16="http://schemas.microsoft.com/office/drawing/2014/main" id="{018FAAEB-EC32-4811-9902-81255C617854}"/>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7" name="Rectangle 16">
              <a:extLst>
                <a:ext uri="{FF2B5EF4-FFF2-40B4-BE49-F238E27FC236}">
                  <a16:creationId xmlns:a16="http://schemas.microsoft.com/office/drawing/2014/main" id="{970D2965-407D-40DF-A5E1-C7F8202B2935}"/>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8" name="Rectangle 17">
              <a:extLst>
                <a:ext uri="{FF2B5EF4-FFF2-40B4-BE49-F238E27FC236}">
                  <a16:creationId xmlns:a16="http://schemas.microsoft.com/office/drawing/2014/main" id="{FFFB0D99-09AF-4B57-A20E-CFF1FFDABA5F}"/>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19" name="Rectangle 18">
            <a:extLst>
              <a:ext uri="{FF2B5EF4-FFF2-40B4-BE49-F238E27FC236}">
                <a16:creationId xmlns:a16="http://schemas.microsoft.com/office/drawing/2014/main" id="{3BC8021B-03AF-9447-A488-F05B4ECC1D98}"/>
              </a:ext>
            </a:extLst>
          </p:cNvPr>
          <p:cNvSpPr/>
          <p:nvPr userDrawn="1"/>
        </p:nvSpPr>
        <p:spPr>
          <a:xfrm>
            <a:off x="0" y="0"/>
            <a:ext cx="12192000" cy="6858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grpSp>
        <p:nvGrpSpPr>
          <p:cNvPr id="20" name="Grouper 15">
            <a:extLst>
              <a:ext uri="{FF2B5EF4-FFF2-40B4-BE49-F238E27FC236}">
                <a16:creationId xmlns:a16="http://schemas.microsoft.com/office/drawing/2014/main" id="{7D53F6FF-BF71-B04B-998E-833E7059121F}"/>
              </a:ext>
            </a:extLst>
          </p:cNvPr>
          <p:cNvGrpSpPr/>
          <p:nvPr userDrawn="1"/>
        </p:nvGrpSpPr>
        <p:grpSpPr>
          <a:xfrm>
            <a:off x="0" y="-6096"/>
            <a:ext cx="12192000" cy="6864096"/>
            <a:chOff x="0" y="-4572"/>
            <a:chExt cx="9144000" cy="5148072"/>
          </a:xfrm>
        </p:grpSpPr>
        <p:sp>
          <p:nvSpPr>
            <p:cNvPr id="21" name="Rectangle 20">
              <a:extLst>
                <a:ext uri="{FF2B5EF4-FFF2-40B4-BE49-F238E27FC236}">
                  <a16:creationId xmlns:a16="http://schemas.microsoft.com/office/drawing/2014/main" id="{4A1A32C9-2F23-F843-AA5B-939AC5870B52}"/>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2" name="Rectangle 21">
              <a:extLst>
                <a:ext uri="{FF2B5EF4-FFF2-40B4-BE49-F238E27FC236}">
                  <a16:creationId xmlns:a16="http://schemas.microsoft.com/office/drawing/2014/main" id="{72B75A63-BBF9-E94D-9AE5-7B00CB25F4F7}"/>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3" name="Rectangle 22">
              <a:extLst>
                <a:ext uri="{FF2B5EF4-FFF2-40B4-BE49-F238E27FC236}">
                  <a16:creationId xmlns:a16="http://schemas.microsoft.com/office/drawing/2014/main" id="{A1B2322A-0CB1-BE42-8DFA-02679FE51213}"/>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24" name="Rectangle 23">
              <a:extLst>
                <a:ext uri="{FF2B5EF4-FFF2-40B4-BE49-F238E27FC236}">
                  <a16:creationId xmlns:a16="http://schemas.microsoft.com/office/drawing/2014/main" id="{18C82834-C9D6-CF4D-8BEB-66B114BF17D4}"/>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277358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8 outlined content blocks ">
    <p:bg>
      <p:bgPr>
        <a:solidFill>
          <a:schemeClr val="bg1">
            <a:lumMod val="95000"/>
          </a:schemeClr>
        </a:solidFill>
        <a:effectLst/>
      </p:bgPr>
    </p:bg>
    <p:spTree>
      <p:nvGrpSpPr>
        <p:cNvPr id="1" name=""/>
        <p:cNvGrpSpPr/>
        <p:nvPr/>
      </p:nvGrpSpPr>
      <p:grpSpPr>
        <a:xfrm>
          <a:off x="0" y="0"/>
          <a:ext cx="0" cy="0"/>
          <a:chOff x="0" y="0"/>
          <a:chExt cx="0" cy="0"/>
        </a:xfrm>
      </p:grpSpPr>
      <p:sp>
        <p:nvSpPr>
          <p:cNvPr id="30" name="Espace réservé du texte 10"/>
          <p:cNvSpPr>
            <a:spLocks noGrp="1"/>
          </p:cNvSpPr>
          <p:nvPr>
            <p:ph type="body" sz="quarter" idx="11" hasCustomPrompt="1"/>
          </p:nvPr>
        </p:nvSpPr>
        <p:spPr>
          <a:xfrm>
            <a:off x="507993" y="327378"/>
            <a:ext cx="11192256" cy="320569"/>
          </a:xfrm>
        </p:spPr>
        <p:txBody>
          <a:bodyPr anchor="b">
            <a:noAutofit/>
          </a:bodyPr>
          <a:lstStyle>
            <a:lvl1pPr marL="0" indent="0">
              <a:lnSpc>
                <a:spcPct val="100000"/>
              </a:lnSpc>
              <a:spcBef>
                <a:spcPts val="0"/>
              </a:spcBef>
              <a:buFont typeface="Arial" panose="020B0604020202020204" pitchFamily="34" charset="0"/>
              <a:buNone/>
              <a:defRPr sz="933" cap="all">
                <a:solidFill>
                  <a:schemeClr val="bg1">
                    <a:lumMod val="65000"/>
                  </a:schemeClr>
                </a:solidFill>
                <a:latin typeface="+mj-lt"/>
              </a:defRPr>
            </a:lvl1pPr>
          </a:lstStyle>
          <a:p>
            <a:pPr lvl="0"/>
            <a:r>
              <a:rPr lang="en-US" noProof="0"/>
              <a:t>Section Title here</a:t>
            </a:r>
          </a:p>
        </p:txBody>
      </p:sp>
      <p:sp>
        <p:nvSpPr>
          <p:cNvPr id="3" name="Titre 2"/>
          <p:cNvSpPr>
            <a:spLocks noGrp="1"/>
          </p:cNvSpPr>
          <p:nvPr>
            <p:ph type="title"/>
          </p:nvPr>
        </p:nvSpPr>
        <p:spPr>
          <a:xfrm>
            <a:off x="507995" y="737465"/>
            <a:ext cx="11186588" cy="873621"/>
          </a:xfrm>
        </p:spPr>
        <p:txBody>
          <a:bodyPr>
            <a:noAutofit/>
          </a:bodyPr>
          <a:lstStyle>
            <a:lvl1pPr>
              <a:defRPr>
                <a:solidFill>
                  <a:schemeClr val="accent1"/>
                </a:solidFill>
              </a:defRPr>
            </a:lvl1pPr>
          </a:lstStyle>
          <a:p>
            <a:r>
              <a:rPr lang="en-US" noProof="0"/>
              <a:t>Click to edit Master title style</a:t>
            </a:r>
          </a:p>
        </p:txBody>
      </p:sp>
      <p:sp>
        <p:nvSpPr>
          <p:cNvPr id="17" name="Espace réservé du contenu 5">
            <a:extLst>
              <a:ext uri="{FF2B5EF4-FFF2-40B4-BE49-F238E27FC236}">
                <a16:creationId xmlns:a16="http://schemas.microsoft.com/office/drawing/2014/main" id="{FA86C727-03BD-0945-834D-7B21AC3708EA}"/>
              </a:ext>
            </a:extLst>
          </p:cNvPr>
          <p:cNvSpPr>
            <a:spLocks noGrp="1"/>
          </p:cNvSpPr>
          <p:nvPr>
            <p:ph sz="quarter" idx="13" hasCustomPrompt="1"/>
          </p:nvPr>
        </p:nvSpPr>
        <p:spPr>
          <a:xfrm>
            <a:off x="8790153" y="1619207"/>
            <a:ext cx="2359242" cy="2338129"/>
          </a:xfrm>
          <a:noFill/>
          <a:ln w="25400">
            <a:solidFill>
              <a:schemeClr val="accent1"/>
            </a:solidFill>
          </a:ln>
        </p:spPr>
        <p:txBody>
          <a:bodyPr lIns="216000" tIns="228600">
            <a:noAutofit/>
          </a:bodyPr>
          <a:lstStyle>
            <a:lvl1pPr marL="0" indent="0" algn="l">
              <a:spcBef>
                <a:spcPts val="0"/>
              </a:spcBef>
              <a:buFont typeface="Arial"/>
              <a:buNone/>
              <a:defRPr sz="1467">
                <a:solidFill>
                  <a:schemeClr val="accent1"/>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Edit Master text styles</a:t>
            </a:r>
          </a:p>
        </p:txBody>
      </p:sp>
      <p:sp>
        <p:nvSpPr>
          <p:cNvPr id="18" name="Espace réservé du contenu 3">
            <a:extLst>
              <a:ext uri="{FF2B5EF4-FFF2-40B4-BE49-F238E27FC236}">
                <a16:creationId xmlns:a16="http://schemas.microsoft.com/office/drawing/2014/main" id="{F23B7356-27BF-034A-9DB9-4C1902B279F9}"/>
              </a:ext>
            </a:extLst>
          </p:cNvPr>
          <p:cNvSpPr>
            <a:spLocks noGrp="1"/>
          </p:cNvSpPr>
          <p:nvPr>
            <p:ph sz="half" idx="14" hasCustomPrompt="1"/>
          </p:nvPr>
        </p:nvSpPr>
        <p:spPr>
          <a:xfrm>
            <a:off x="3621978" y="1619207"/>
            <a:ext cx="2360943" cy="2338129"/>
          </a:xfrm>
          <a:noFill/>
          <a:ln w="25400">
            <a:solidFill>
              <a:schemeClr val="accent1"/>
            </a:solidFill>
          </a:ln>
        </p:spPr>
        <p:txBody>
          <a:bodyPr lIns="216000" tIns="228600" anchor="t">
            <a:noAutofit/>
          </a:bodyPr>
          <a:lstStyle>
            <a:lvl1pPr marL="0" indent="0" algn="l">
              <a:spcBef>
                <a:spcPts val="0"/>
              </a:spcBef>
              <a:buFont typeface="Arial"/>
              <a:buNone/>
              <a:tabLst/>
              <a:defRPr sz="1467">
                <a:solidFill>
                  <a:schemeClr val="accent1"/>
                </a:solidFill>
                <a:latin typeface="+mn-lt"/>
              </a:defRPr>
            </a:lvl1pPr>
            <a:lvl2pPr marL="0" indent="0" algn="ctr">
              <a:spcBef>
                <a:spcPts val="0"/>
              </a:spcBef>
              <a:buNone/>
              <a:tabLst/>
              <a:defRPr sz="1467">
                <a:solidFill>
                  <a:schemeClr val="bg1"/>
                </a:solidFill>
                <a:latin typeface="+mn-lt"/>
              </a:defRPr>
            </a:lvl2pPr>
            <a:lvl3pPr marL="0" indent="0" algn="ctr">
              <a:spcBef>
                <a:spcPts val="0"/>
              </a:spcBef>
              <a:buNone/>
              <a:tabLst/>
              <a:defRPr sz="1467">
                <a:solidFill>
                  <a:schemeClr val="bg1"/>
                </a:solidFill>
                <a:latin typeface="+mn-lt"/>
              </a:defRPr>
            </a:lvl3pPr>
            <a:lvl4pPr marL="0" indent="0" algn="ctr">
              <a:spcBef>
                <a:spcPts val="0"/>
              </a:spcBef>
              <a:buNone/>
              <a:tabLst/>
              <a:defRPr sz="1467">
                <a:solidFill>
                  <a:schemeClr val="bg1"/>
                </a:solidFill>
                <a:latin typeface="+mn-lt"/>
              </a:defRPr>
            </a:lvl4pPr>
            <a:lvl5pPr marL="0" indent="0" algn="ctr">
              <a:spcBef>
                <a:spcPts val="0"/>
              </a:spcBef>
              <a:buFont typeface="Arial"/>
              <a:buNone/>
              <a:tabLst/>
              <a:defRPr sz="1467">
                <a:solidFill>
                  <a:schemeClr val="bg1"/>
                </a:solidFill>
                <a:latin typeface="+mn-lt"/>
              </a:defRPr>
            </a:lvl5pPr>
            <a:lvl6pPr>
              <a:defRPr sz="2133"/>
            </a:lvl6pPr>
            <a:lvl7pPr>
              <a:defRPr sz="2133"/>
            </a:lvl7pPr>
            <a:lvl8pPr>
              <a:defRPr sz="2133"/>
            </a:lvl8pPr>
            <a:lvl9pPr>
              <a:defRPr sz="2133"/>
            </a:lvl9pPr>
          </a:lstStyle>
          <a:p>
            <a:pPr lvl="0"/>
            <a:r>
              <a:rPr lang="en-US" noProof="0"/>
              <a:t>Edit Master text styles</a:t>
            </a:r>
          </a:p>
        </p:txBody>
      </p:sp>
      <p:sp>
        <p:nvSpPr>
          <p:cNvPr id="19" name="Espace réservé du contenu 3">
            <a:extLst>
              <a:ext uri="{FF2B5EF4-FFF2-40B4-BE49-F238E27FC236}">
                <a16:creationId xmlns:a16="http://schemas.microsoft.com/office/drawing/2014/main" id="{1B390E8A-5432-6C4F-853A-E3BC6902F33A}"/>
              </a:ext>
            </a:extLst>
          </p:cNvPr>
          <p:cNvSpPr>
            <a:spLocks noGrp="1"/>
          </p:cNvSpPr>
          <p:nvPr>
            <p:ph sz="half" idx="15" hasCustomPrompt="1"/>
          </p:nvPr>
        </p:nvSpPr>
        <p:spPr>
          <a:xfrm>
            <a:off x="6196697" y="1619207"/>
            <a:ext cx="2360943" cy="2338129"/>
          </a:xfrm>
          <a:noFill/>
          <a:ln w="25400">
            <a:solidFill>
              <a:schemeClr val="accent1"/>
            </a:solidFill>
          </a:ln>
        </p:spPr>
        <p:txBody>
          <a:bodyPr lIns="216000" tIns="228600" anchor="t">
            <a:noAutofit/>
          </a:bodyPr>
          <a:lstStyle>
            <a:lvl1pPr marL="0" indent="0" algn="l">
              <a:spcBef>
                <a:spcPts val="0"/>
              </a:spcBef>
              <a:buFont typeface="Arial"/>
              <a:buNone/>
              <a:defRPr sz="1467">
                <a:solidFill>
                  <a:schemeClr val="accent1"/>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Edit Master text styles</a:t>
            </a:r>
          </a:p>
        </p:txBody>
      </p:sp>
      <p:sp>
        <p:nvSpPr>
          <p:cNvPr id="20" name="Espace réservé du contenu 3">
            <a:extLst>
              <a:ext uri="{FF2B5EF4-FFF2-40B4-BE49-F238E27FC236}">
                <a16:creationId xmlns:a16="http://schemas.microsoft.com/office/drawing/2014/main" id="{C52945C8-D5E6-B748-9977-0CC0A6AEADAC}"/>
              </a:ext>
            </a:extLst>
          </p:cNvPr>
          <p:cNvSpPr>
            <a:spLocks noGrp="1"/>
          </p:cNvSpPr>
          <p:nvPr>
            <p:ph sz="half" idx="16" hasCustomPrompt="1"/>
          </p:nvPr>
        </p:nvSpPr>
        <p:spPr>
          <a:xfrm>
            <a:off x="1048778" y="1619207"/>
            <a:ext cx="2359424" cy="2338129"/>
          </a:xfrm>
          <a:noFill/>
          <a:ln w="25400">
            <a:solidFill>
              <a:schemeClr val="accent1"/>
            </a:solidFill>
          </a:ln>
        </p:spPr>
        <p:txBody>
          <a:bodyPr lIns="216000" tIns="228600" anchor="t">
            <a:noAutofit/>
          </a:bodyPr>
          <a:lstStyle>
            <a:lvl1pPr marL="0" indent="0" algn="l">
              <a:spcBef>
                <a:spcPts val="0"/>
              </a:spcBef>
              <a:buFont typeface="Arial"/>
              <a:buNone/>
              <a:defRPr sz="1467">
                <a:solidFill>
                  <a:schemeClr val="accent1"/>
                </a:solidFill>
                <a:latin typeface="+mn-lt"/>
              </a:defRPr>
            </a:lvl1pPr>
            <a:lvl2pPr marL="0" indent="0" algn="ctr">
              <a:spcBef>
                <a:spcPts val="400"/>
              </a:spcBef>
              <a:buNone/>
              <a:defRPr sz="1467">
                <a:solidFill>
                  <a:schemeClr val="bg1"/>
                </a:solidFill>
                <a:latin typeface="+mn-lt"/>
              </a:defRPr>
            </a:lvl2pPr>
            <a:lvl3pPr marL="0" indent="0" algn="ctr">
              <a:spcBef>
                <a:spcPts val="400"/>
              </a:spcBef>
              <a:buNone/>
              <a:defRPr sz="1467">
                <a:solidFill>
                  <a:schemeClr val="bg1"/>
                </a:solidFill>
                <a:latin typeface="+mn-lt"/>
              </a:defRPr>
            </a:lvl3pPr>
            <a:lvl4pPr marL="0" indent="0" algn="ctr">
              <a:spcBef>
                <a:spcPts val="400"/>
              </a:spcBef>
              <a:buNone/>
              <a:defRPr sz="1467">
                <a:solidFill>
                  <a:schemeClr val="bg1"/>
                </a:solidFill>
                <a:latin typeface="+mn-lt"/>
              </a:defRPr>
            </a:lvl4pPr>
            <a:lvl5pPr marL="0" indent="0" algn="ctr">
              <a:spcBef>
                <a:spcPts val="40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Edit Master text styles</a:t>
            </a:r>
          </a:p>
        </p:txBody>
      </p:sp>
      <p:sp>
        <p:nvSpPr>
          <p:cNvPr id="21" name="Espace réservé du contenu 5">
            <a:extLst>
              <a:ext uri="{FF2B5EF4-FFF2-40B4-BE49-F238E27FC236}">
                <a16:creationId xmlns:a16="http://schemas.microsoft.com/office/drawing/2014/main" id="{C6F8A103-D254-3747-98F6-3C260BB626A8}"/>
              </a:ext>
            </a:extLst>
          </p:cNvPr>
          <p:cNvSpPr>
            <a:spLocks noGrp="1"/>
          </p:cNvSpPr>
          <p:nvPr>
            <p:ph sz="quarter" idx="17" hasCustomPrompt="1"/>
          </p:nvPr>
        </p:nvSpPr>
        <p:spPr>
          <a:xfrm>
            <a:off x="8790153" y="4159207"/>
            <a:ext cx="2359242" cy="2338129"/>
          </a:xfrm>
          <a:noFill/>
          <a:ln w="25400">
            <a:solidFill>
              <a:schemeClr val="accent1"/>
            </a:solidFill>
          </a:ln>
        </p:spPr>
        <p:txBody>
          <a:bodyPr lIns="216000" tIns="228600">
            <a:noAutofit/>
          </a:bodyPr>
          <a:lstStyle>
            <a:lvl1pPr marL="0" indent="0" algn="l">
              <a:spcBef>
                <a:spcPts val="0"/>
              </a:spcBef>
              <a:buFont typeface="Arial"/>
              <a:buNone/>
              <a:defRPr sz="1467">
                <a:solidFill>
                  <a:schemeClr val="accent1"/>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Edit Master text styles</a:t>
            </a:r>
          </a:p>
        </p:txBody>
      </p:sp>
      <p:sp>
        <p:nvSpPr>
          <p:cNvPr id="22" name="Espace réservé du contenu 3">
            <a:extLst>
              <a:ext uri="{FF2B5EF4-FFF2-40B4-BE49-F238E27FC236}">
                <a16:creationId xmlns:a16="http://schemas.microsoft.com/office/drawing/2014/main" id="{78FA5EBB-4775-E247-B76E-AE44D559DC6E}"/>
              </a:ext>
            </a:extLst>
          </p:cNvPr>
          <p:cNvSpPr>
            <a:spLocks noGrp="1"/>
          </p:cNvSpPr>
          <p:nvPr>
            <p:ph sz="half" idx="18" hasCustomPrompt="1"/>
          </p:nvPr>
        </p:nvSpPr>
        <p:spPr>
          <a:xfrm>
            <a:off x="3621978" y="4159207"/>
            <a:ext cx="2360943" cy="2338129"/>
          </a:xfrm>
          <a:noFill/>
          <a:ln w="25400">
            <a:solidFill>
              <a:schemeClr val="accent1"/>
            </a:solidFill>
          </a:ln>
        </p:spPr>
        <p:txBody>
          <a:bodyPr lIns="216000" tIns="228600" anchor="t">
            <a:noAutofit/>
          </a:bodyPr>
          <a:lstStyle>
            <a:lvl1pPr marL="0" indent="0" algn="l">
              <a:spcBef>
                <a:spcPts val="0"/>
              </a:spcBef>
              <a:buFont typeface="Arial"/>
              <a:buNone/>
              <a:tabLst/>
              <a:defRPr sz="1467">
                <a:solidFill>
                  <a:schemeClr val="accent1"/>
                </a:solidFill>
                <a:latin typeface="+mn-lt"/>
              </a:defRPr>
            </a:lvl1pPr>
            <a:lvl2pPr marL="0" indent="0" algn="ctr">
              <a:spcBef>
                <a:spcPts val="0"/>
              </a:spcBef>
              <a:buNone/>
              <a:tabLst/>
              <a:defRPr sz="1467">
                <a:solidFill>
                  <a:schemeClr val="bg1"/>
                </a:solidFill>
                <a:latin typeface="+mn-lt"/>
              </a:defRPr>
            </a:lvl2pPr>
            <a:lvl3pPr marL="0" indent="0" algn="ctr">
              <a:spcBef>
                <a:spcPts val="0"/>
              </a:spcBef>
              <a:buNone/>
              <a:tabLst/>
              <a:defRPr sz="1467">
                <a:solidFill>
                  <a:schemeClr val="bg1"/>
                </a:solidFill>
                <a:latin typeface="+mn-lt"/>
              </a:defRPr>
            </a:lvl3pPr>
            <a:lvl4pPr marL="0" indent="0" algn="ctr">
              <a:spcBef>
                <a:spcPts val="0"/>
              </a:spcBef>
              <a:buNone/>
              <a:tabLst/>
              <a:defRPr sz="1467">
                <a:solidFill>
                  <a:schemeClr val="bg1"/>
                </a:solidFill>
                <a:latin typeface="+mn-lt"/>
              </a:defRPr>
            </a:lvl4pPr>
            <a:lvl5pPr marL="0" indent="0" algn="ctr">
              <a:spcBef>
                <a:spcPts val="0"/>
              </a:spcBef>
              <a:buFont typeface="Arial"/>
              <a:buNone/>
              <a:tabLst/>
              <a:defRPr sz="1467">
                <a:solidFill>
                  <a:schemeClr val="bg1"/>
                </a:solidFill>
                <a:latin typeface="+mn-lt"/>
              </a:defRPr>
            </a:lvl5pPr>
            <a:lvl6pPr>
              <a:defRPr sz="2133"/>
            </a:lvl6pPr>
            <a:lvl7pPr>
              <a:defRPr sz="2133"/>
            </a:lvl7pPr>
            <a:lvl8pPr>
              <a:defRPr sz="2133"/>
            </a:lvl8pPr>
            <a:lvl9pPr>
              <a:defRPr sz="2133"/>
            </a:lvl9pPr>
          </a:lstStyle>
          <a:p>
            <a:pPr lvl="0"/>
            <a:r>
              <a:rPr lang="en-US" noProof="0"/>
              <a:t>Edit Master text styles</a:t>
            </a:r>
          </a:p>
        </p:txBody>
      </p:sp>
      <p:sp>
        <p:nvSpPr>
          <p:cNvPr id="23" name="Espace réservé du contenu 3">
            <a:extLst>
              <a:ext uri="{FF2B5EF4-FFF2-40B4-BE49-F238E27FC236}">
                <a16:creationId xmlns:a16="http://schemas.microsoft.com/office/drawing/2014/main" id="{A37DDE8C-36DF-5F4D-B921-581D1C057DE0}"/>
              </a:ext>
            </a:extLst>
          </p:cNvPr>
          <p:cNvSpPr>
            <a:spLocks noGrp="1"/>
          </p:cNvSpPr>
          <p:nvPr>
            <p:ph sz="half" idx="19" hasCustomPrompt="1"/>
          </p:nvPr>
        </p:nvSpPr>
        <p:spPr>
          <a:xfrm>
            <a:off x="6196697" y="4159207"/>
            <a:ext cx="2360943" cy="2338129"/>
          </a:xfrm>
          <a:noFill/>
          <a:ln w="25400">
            <a:solidFill>
              <a:schemeClr val="accent1"/>
            </a:solidFill>
          </a:ln>
        </p:spPr>
        <p:txBody>
          <a:bodyPr lIns="216000" tIns="228600" anchor="t">
            <a:noAutofit/>
          </a:bodyPr>
          <a:lstStyle>
            <a:lvl1pPr marL="0" indent="0" algn="l">
              <a:spcBef>
                <a:spcPts val="0"/>
              </a:spcBef>
              <a:buFont typeface="Arial"/>
              <a:buNone/>
              <a:defRPr sz="1467">
                <a:solidFill>
                  <a:schemeClr val="accent1"/>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Edit Master text styles</a:t>
            </a:r>
          </a:p>
        </p:txBody>
      </p:sp>
      <p:sp>
        <p:nvSpPr>
          <p:cNvPr id="24" name="Espace réservé du contenu 3">
            <a:extLst>
              <a:ext uri="{FF2B5EF4-FFF2-40B4-BE49-F238E27FC236}">
                <a16:creationId xmlns:a16="http://schemas.microsoft.com/office/drawing/2014/main" id="{BE959C11-93DE-124F-AAE3-F89ABE97910F}"/>
              </a:ext>
            </a:extLst>
          </p:cNvPr>
          <p:cNvSpPr>
            <a:spLocks noGrp="1"/>
          </p:cNvSpPr>
          <p:nvPr>
            <p:ph sz="half" idx="20" hasCustomPrompt="1"/>
          </p:nvPr>
        </p:nvSpPr>
        <p:spPr>
          <a:xfrm>
            <a:off x="1048778" y="4159207"/>
            <a:ext cx="2359424" cy="2338129"/>
          </a:xfrm>
          <a:noFill/>
          <a:ln w="25400">
            <a:solidFill>
              <a:schemeClr val="accent1"/>
            </a:solidFill>
          </a:ln>
        </p:spPr>
        <p:txBody>
          <a:bodyPr lIns="216000" tIns="228600" anchor="t">
            <a:noAutofit/>
          </a:bodyPr>
          <a:lstStyle>
            <a:lvl1pPr marL="0" indent="0" algn="l">
              <a:spcBef>
                <a:spcPts val="0"/>
              </a:spcBef>
              <a:buFont typeface="Arial"/>
              <a:buNone/>
              <a:defRPr sz="1467">
                <a:solidFill>
                  <a:schemeClr val="accent1"/>
                </a:solidFill>
                <a:latin typeface="+mn-lt"/>
              </a:defRPr>
            </a:lvl1pPr>
            <a:lvl2pPr marL="0" indent="0" algn="ctr">
              <a:spcBef>
                <a:spcPts val="400"/>
              </a:spcBef>
              <a:buNone/>
              <a:defRPr sz="1467">
                <a:solidFill>
                  <a:schemeClr val="bg1"/>
                </a:solidFill>
                <a:latin typeface="+mn-lt"/>
              </a:defRPr>
            </a:lvl2pPr>
            <a:lvl3pPr marL="0" indent="0" algn="ctr">
              <a:spcBef>
                <a:spcPts val="400"/>
              </a:spcBef>
              <a:buNone/>
              <a:defRPr sz="1467">
                <a:solidFill>
                  <a:schemeClr val="bg1"/>
                </a:solidFill>
                <a:latin typeface="+mn-lt"/>
              </a:defRPr>
            </a:lvl3pPr>
            <a:lvl4pPr marL="0" indent="0" algn="ctr">
              <a:spcBef>
                <a:spcPts val="400"/>
              </a:spcBef>
              <a:buNone/>
              <a:defRPr sz="1467">
                <a:solidFill>
                  <a:schemeClr val="bg1"/>
                </a:solidFill>
                <a:latin typeface="+mn-lt"/>
              </a:defRPr>
            </a:lvl4pPr>
            <a:lvl5pPr marL="0" indent="0" algn="ctr">
              <a:spcBef>
                <a:spcPts val="40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Edit Master text styles</a:t>
            </a:r>
          </a:p>
        </p:txBody>
      </p:sp>
      <p:grpSp>
        <p:nvGrpSpPr>
          <p:cNvPr id="12" name="Grouper 15">
            <a:extLst>
              <a:ext uri="{FF2B5EF4-FFF2-40B4-BE49-F238E27FC236}">
                <a16:creationId xmlns:a16="http://schemas.microsoft.com/office/drawing/2014/main" id="{48FF947E-EB54-432D-BCFF-5D95088ACEF9}"/>
              </a:ext>
            </a:extLst>
          </p:cNvPr>
          <p:cNvGrpSpPr/>
          <p:nvPr/>
        </p:nvGrpSpPr>
        <p:grpSpPr>
          <a:xfrm>
            <a:off x="0" y="-6096"/>
            <a:ext cx="12192000" cy="6864096"/>
            <a:chOff x="0" y="-4572"/>
            <a:chExt cx="9144000" cy="5148072"/>
          </a:xfrm>
        </p:grpSpPr>
        <p:sp>
          <p:nvSpPr>
            <p:cNvPr id="13" name="Rectangle 12">
              <a:extLst>
                <a:ext uri="{FF2B5EF4-FFF2-40B4-BE49-F238E27FC236}">
                  <a16:creationId xmlns:a16="http://schemas.microsoft.com/office/drawing/2014/main" id="{B4C5041C-C96E-4A87-9452-59FC5D02A2E2}"/>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4" name="Rectangle 13">
              <a:extLst>
                <a:ext uri="{FF2B5EF4-FFF2-40B4-BE49-F238E27FC236}">
                  <a16:creationId xmlns:a16="http://schemas.microsoft.com/office/drawing/2014/main" id="{CE74A3CC-1A3B-4F62-B352-B211DC483B87}"/>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5" name="Rectangle 14">
              <a:extLst>
                <a:ext uri="{FF2B5EF4-FFF2-40B4-BE49-F238E27FC236}">
                  <a16:creationId xmlns:a16="http://schemas.microsoft.com/office/drawing/2014/main" id="{4BD01F55-EA8C-46F9-A49B-9921E743FBC9}"/>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6" name="Rectangle 15">
              <a:extLst>
                <a:ext uri="{FF2B5EF4-FFF2-40B4-BE49-F238E27FC236}">
                  <a16:creationId xmlns:a16="http://schemas.microsoft.com/office/drawing/2014/main" id="{CD4915EA-1383-493F-9F92-C47B4A073128}"/>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grpSp>
        <p:nvGrpSpPr>
          <p:cNvPr id="25" name="Grouper 15">
            <a:extLst>
              <a:ext uri="{FF2B5EF4-FFF2-40B4-BE49-F238E27FC236}">
                <a16:creationId xmlns:a16="http://schemas.microsoft.com/office/drawing/2014/main" id="{7A5C0AB5-3CDC-854A-ABEC-67CCF183C06A}"/>
              </a:ext>
            </a:extLst>
          </p:cNvPr>
          <p:cNvGrpSpPr/>
          <p:nvPr userDrawn="1"/>
        </p:nvGrpSpPr>
        <p:grpSpPr>
          <a:xfrm>
            <a:off x="0" y="-6096"/>
            <a:ext cx="12192000" cy="6864096"/>
            <a:chOff x="0" y="-4572"/>
            <a:chExt cx="9144000" cy="5148072"/>
          </a:xfrm>
        </p:grpSpPr>
        <p:sp>
          <p:nvSpPr>
            <p:cNvPr id="26" name="Rectangle 25">
              <a:extLst>
                <a:ext uri="{FF2B5EF4-FFF2-40B4-BE49-F238E27FC236}">
                  <a16:creationId xmlns:a16="http://schemas.microsoft.com/office/drawing/2014/main" id="{73D6596E-39B8-654E-A597-C5294005E930}"/>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7" name="Rectangle 26">
              <a:extLst>
                <a:ext uri="{FF2B5EF4-FFF2-40B4-BE49-F238E27FC236}">
                  <a16:creationId xmlns:a16="http://schemas.microsoft.com/office/drawing/2014/main" id="{47073A1D-8CD2-4140-BF3B-0846E5A83052}"/>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8" name="Rectangle 27">
              <a:extLst>
                <a:ext uri="{FF2B5EF4-FFF2-40B4-BE49-F238E27FC236}">
                  <a16:creationId xmlns:a16="http://schemas.microsoft.com/office/drawing/2014/main" id="{FC19A55C-8CE9-E544-8958-5BDDD00F6BB5}"/>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29" name="Rectangle 28">
              <a:extLst>
                <a:ext uri="{FF2B5EF4-FFF2-40B4-BE49-F238E27FC236}">
                  <a16:creationId xmlns:a16="http://schemas.microsoft.com/office/drawing/2014/main" id="{7953B0D8-A215-CF47-B50F-CFE970B54711}"/>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299361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8 content circle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1110C7-10A1-2B4E-A2A0-5CB660B082E9}"/>
              </a:ext>
            </a:extLst>
          </p:cNvPr>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 name="Titre 1"/>
          <p:cNvSpPr>
            <a:spLocks noGrp="1"/>
          </p:cNvSpPr>
          <p:nvPr>
            <p:ph type="title"/>
          </p:nvPr>
        </p:nvSpPr>
        <p:spPr>
          <a:xfrm>
            <a:off x="507995" y="512598"/>
            <a:ext cx="11186588" cy="791715"/>
          </a:xfrm>
        </p:spPr>
        <p:txBody>
          <a:bodyPr/>
          <a:lstStyle>
            <a:lvl1pPr>
              <a:defRPr/>
            </a:lvl1pPr>
          </a:lstStyle>
          <a:p>
            <a:r>
              <a:rPr lang="en-US" noProof="0"/>
              <a:t>Click to edit Master title style</a:t>
            </a:r>
          </a:p>
        </p:txBody>
      </p:sp>
      <p:sp>
        <p:nvSpPr>
          <p:cNvPr id="3" name="Oval 2">
            <a:extLst>
              <a:ext uri="{FF2B5EF4-FFF2-40B4-BE49-F238E27FC236}">
                <a16:creationId xmlns:a16="http://schemas.microsoft.com/office/drawing/2014/main" id="{DE431FB5-2F62-604B-93C6-A9D029A3AE68}"/>
              </a:ext>
            </a:extLst>
          </p:cNvPr>
          <p:cNvSpPr/>
          <p:nvPr/>
        </p:nvSpPr>
        <p:spPr>
          <a:xfrm>
            <a:off x="788353" y="1380494"/>
            <a:ext cx="2398297" cy="2398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15" name="Oval 14">
            <a:extLst>
              <a:ext uri="{FF2B5EF4-FFF2-40B4-BE49-F238E27FC236}">
                <a16:creationId xmlns:a16="http://schemas.microsoft.com/office/drawing/2014/main" id="{7AE246B8-0856-EB46-B76E-CA87CA06ADF9}"/>
              </a:ext>
            </a:extLst>
          </p:cNvPr>
          <p:cNvSpPr/>
          <p:nvPr/>
        </p:nvSpPr>
        <p:spPr>
          <a:xfrm>
            <a:off x="3532699" y="1380494"/>
            <a:ext cx="2398297" cy="2398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16" name="Oval 15">
            <a:extLst>
              <a:ext uri="{FF2B5EF4-FFF2-40B4-BE49-F238E27FC236}">
                <a16:creationId xmlns:a16="http://schemas.microsoft.com/office/drawing/2014/main" id="{E8A337F9-49F5-7044-8700-77266281E9E2}"/>
              </a:ext>
            </a:extLst>
          </p:cNvPr>
          <p:cNvSpPr/>
          <p:nvPr/>
        </p:nvSpPr>
        <p:spPr>
          <a:xfrm>
            <a:off x="6277128" y="1380494"/>
            <a:ext cx="2398297" cy="2398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17" name="Oval 16">
            <a:extLst>
              <a:ext uri="{FF2B5EF4-FFF2-40B4-BE49-F238E27FC236}">
                <a16:creationId xmlns:a16="http://schemas.microsoft.com/office/drawing/2014/main" id="{E4E43BE9-A69B-8F40-A39A-310041318D4D}"/>
              </a:ext>
            </a:extLst>
          </p:cNvPr>
          <p:cNvSpPr/>
          <p:nvPr/>
        </p:nvSpPr>
        <p:spPr>
          <a:xfrm>
            <a:off x="9005350" y="1380494"/>
            <a:ext cx="2398297" cy="2398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18" name="Oval 17">
            <a:extLst>
              <a:ext uri="{FF2B5EF4-FFF2-40B4-BE49-F238E27FC236}">
                <a16:creationId xmlns:a16="http://schemas.microsoft.com/office/drawing/2014/main" id="{38B12251-9697-204E-8476-7E8590B9A1C3}"/>
              </a:ext>
            </a:extLst>
          </p:cNvPr>
          <p:cNvSpPr/>
          <p:nvPr/>
        </p:nvSpPr>
        <p:spPr>
          <a:xfrm>
            <a:off x="788353" y="3955252"/>
            <a:ext cx="2398297" cy="2398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19" name="Oval 18">
            <a:extLst>
              <a:ext uri="{FF2B5EF4-FFF2-40B4-BE49-F238E27FC236}">
                <a16:creationId xmlns:a16="http://schemas.microsoft.com/office/drawing/2014/main" id="{17270E4E-3BC7-0F41-B68C-B3AEF6B951E1}"/>
              </a:ext>
            </a:extLst>
          </p:cNvPr>
          <p:cNvSpPr/>
          <p:nvPr/>
        </p:nvSpPr>
        <p:spPr>
          <a:xfrm>
            <a:off x="3532699" y="3955252"/>
            <a:ext cx="2398297" cy="2398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0" name="Oval 19">
            <a:extLst>
              <a:ext uri="{FF2B5EF4-FFF2-40B4-BE49-F238E27FC236}">
                <a16:creationId xmlns:a16="http://schemas.microsoft.com/office/drawing/2014/main" id="{EB0B870B-18C2-BD48-A6AB-A6B9D9679179}"/>
              </a:ext>
            </a:extLst>
          </p:cNvPr>
          <p:cNvSpPr/>
          <p:nvPr/>
        </p:nvSpPr>
        <p:spPr>
          <a:xfrm>
            <a:off x="6277128" y="3955252"/>
            <a:ext cx="2398297" cy="2398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1" name="Oval 20">
            <a:extLst>
              <a:ext uri="{FF2B5EF4-FFF2-40B4-BE49-F238E27FC236}">
                <a16:creationId xmlns:a16="http://schemas.microsoft.com/office/drawing/2014/main" id="{4E8A7A29-7E42-1C43-A540-A15111A1DB61}"/>
              </a:ext>
            </a:extLst>
          </p:cNvPr>
          <p:cNvSpPr/>
          <p:nvPr/>
        </p:nvSpPr>
        <p:spPr>
          <a:xfrm>
            <a:off x="9005350" y="3955252"/>
            <a:ext cx="2398297" cy="2398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7" name="Content Placeholder 6">
            <a:extLst>
              <a:ext uri="{FF2B5EF4-FFF2-40B4-BE49-F238E27FC236}">
                <a16:creationId xmlns:a16="http://schemas.microsoft.com/office/drawing/2014/main" id="{4CE138E2-3E21-7E40-BEE4-CB8D0F1E3207}"/>
              </a:ext>
            </a:extLst>
          </p:cNvPr>
          <p:cNvSpPr>
            <a:spLocks noGrp="1"/>
          </p:cNvSpPr>
          <p:nvPr>
            <p:ph sz="quarter" idx="12"/>
          </p:nvPr>
        </p:nvSpPr>
        <p:spPr>
          <a:xfrm>
            <a:off x="788269" y="1380495"/>
            <a:ext cx="2398297" cy="2398296"/>
          </a:xfrm>
        </p:spPr>
        <p:txBody>
          <a:bodyPr anchor="ctr" anchorCtr="0"/>
          <a:lstStyle>
            <a:lvl1pPr algn="ctr">
              <a:defRPr sz="2000">
                <a:solidFill>
                  <a:schemeClr val="bg1"/>
                </a:solidFill>
              </a:defRPr>
            </a:lvl1pPr>
          </a:lstStyle>
          <a:p>
            <a:pPr lvl="0"/>
            <a:r>
              <a:rPr lang="en-US"/>
              <a:t>Click to edit Master text styles</a:t>
            </a:r>
          </a:p>
        </p:txBody>
      </p:sp>
      <p:sp>
        <p:nvSpPr>
          <p:cNvPr id="23" name="Content Placeholder 6">
            <a:extLst>
              <a:ext uri="{FF2B5EF4-FFF2-40B4-BE49-F238E27FC236}">
                <a16:creationId xmlns:a16="http://schemas.microsoft.com/office/drawing/2014/main" id="{9108079D-2F4E-D84A-A804-F5AE002D197F}"/>
              </a:ext>
            </a:extLst>
          </p:cNvPr>
          <p:cNvSpPr>
            <a:spLocks noGrp="1"/>
          </p:cNvSpPr>
          <p:nvPr>
            <p:ph sz="quarter" idx="13"/>
          </p:nvPr>
        </p:nvSpPr>
        <p:spPr>
          <a:xfrm>
            <a:off x="3524595" y="1380495"/>
            <a:ext cx="2398297" cy="2398296"/>
          </a:xfrm>
        </p:spPr>
        <p:txBody>
          <a:bodyPr anchor="ctr" anchorCtr="0"/>
          <a:lstStyle>
            <a:lvl1pPr algn="ctr">
              <a:defRPr sz="2000">
                <a:solidFill>
                  <a:schemeClr val="bg1"/>
                </a:solidFill>
              </a:defRPr>
            </a:lvl1pPr>
          </a:lstStyle>
          <a:p>
            <a:pPr lvl="0"/>
            <a:r>
              <a:rPr lang="en-US"/>
              <a:t>Click to edit Master text styles</a:t>
            </a:r>
          </a:p>
        </p:txBody>
      </p:sp>
      <p:sp>
        <p:nvSpPr>
          <p:cNvPr id="24" name="Content Placeholder 6">
            <a:extLst>
              <a:ext uri="{FF2B5EF4-FFF2-40B4-BE49-F238E27FC236}">
                <a16:creationId xmlns:a16="http://schemas.microsoft.com/office/drawing/2014/main" id="{D65063E5-D27E-8641-979C-92EA5B7209F9}"/>
              </a:ext>
            </a:extLst>
          </p:cNvPr>
          <p:cNvSpPr>
            <a:spLocks noGrp="1"/>
          </p:cNvSpPr>
          <p:nvPr>
            <p:ph sz="quarter" idx="14"/>
          </p:nvPr>
        </p:nvSpPr>
        <p:spPr>
          <a:xfrm>
            <a:off x="6277045" y="1380495"/>
            <a:ext cx="2398297" cy="2398296"/>
          </a:xfrm>
        </p:spPr>
        <p:txBody>
          <a:bodyPr anchor="ctr" anchorCtr="0"/>
          <a:lstStyle>
            <a:lvl1pPr algn="ctr">
              <a:defRPr sz="2000">
                <a:solidFill>
                  <a:schemeClr val="bg1"/>
                </a:solidFill>
              </a:defRPr>
            </a:lvl1pPr>
          </a:lstStyle>
          <a:p>
            <a:pPr lvl="0"/>
            <a:r>
              <a:rPr lang="en-US"/>
              <a:t>Click to edit Master text styles</a:t>
            </a:r>
          </a:p>
        </p:txBody>
      </p:sp>
      <p:sp>
        <p:nvSpPr>
          <p:cNvPr id="25" name="Content Placeholder 6">
            <a:extLst>
              <a:ext uri="{FF2B5EF4-FFF2-40B4-BE49-F238E27FC236}">
                <a16:creationId xmlns:a16="http://schemas.microsoft.com/office/drawing/2014/main" id="{15F4566E-2B84-A74B-AEEB-37FAB364E265}"/>
              </a:ext>
            </a:extLst>
          </p:cNvPr>
          <p:cNvSpPr>
            <a:spLocks noGrp="1"/>
          </p:cNvSpPr>
          <p:nvPr>
            <p:ph sz="quarter" idx="15"/>
          </p:nvPr>
        </p:nvSpPr>
        <p:spPr>
          <a:xfrm>
            <a:off x="8997247" y="1380495"/>
            <a:ext cx="2398297" cy="2398296"/>
          </a:xfrm>
        </p:spPr>
        <p:txBody>
          <a:bodyPr anchor="ctr" anchorCtr="0"/>
          <a:lstStyle>
            <a:lvl1pPr algn="ctr">
              <a:defRPr sz="2000">
                <a:solidFill>
                  <a:schemeClr val="bg1"/>
                </a:solidFill>
              </a:defRPr>
            </a:lvl1pPr>
          </a:lstStyle>
          <a:p>
            <a:pPr lvl="0"/>
            <a:r>
              <a:rPr lang="en-US"/>
              <a:t>Click to edit Master text styles</a:t>
            </a:r>
          </a:p>
        </p:txBody>
      </p:sp>
      <p:sp>
        <p:nvSpPr>
          <p:cNvPr id="26" name="Content Placeholder 6">
            <a:extLst>
              <a:ext uri="{FF2B5EF4-FFF2-40B4-BE49-F238E27FC236}">
                <a16:creationId xmlns:a16="http://schemas.microsoft.com/office/drawing/2014/main" id="{FABD0DDF-AD22-E142-8301-E5F13D7FCE17}"/>
              </a:ext>
            </a:extLst>
          </p:cNvPr>
          <p:cNvSpPr>
            <a:spLocks noGrp="1"/>
          </p:cNvSpPr>
          <p:nvPr>
            <p:ph sz="quarter" idx="16"/>
          </p:nvPr>
        </p:nvSpPr>
        <p:spPr>
          <a:xfrm>
            <a:off x="788269" y="3971295"/>
            <a:ext cx="2398297" cy="2398296"/>
          </a:xfrm>
        </p:spPr>
        <p:txBody>
          <a:bodyPr anchor="ctr" anchorCtr="0"/>
          <a:lstStyle>
            <a:lvl1pPr algn="ctr">
              <a:defRPr sz="2000">
                <a:solidFill>
                  <a:schemeClr val="bg1"/>
                </a:solidFill>
              </a:defRPr>
            </a:lvl1pPr>
          </a:lstStyle>
          <a:p>
            <a:pPr lvl="0"/>
            <a:r>
              <a:rPr lang="en-US"/>
              <a:t>Click to edit Master text styles</a:t>
            </a:r>
          </a:p>
        </p:txBody>
      </p:sp>
      <p:sp>
        <p:nvSpPr>
          <p:cNvPr id="27" name="Content Placeholder 6">
            <a:extLst>
              <a:ext uri="{FF2B5EF4-FFF2-40B4-BE49-F238E27FC236}">
                <a16:creationId xmlns:a16="http://schemas.microsoft.com/office/drawing/2014/main" id="{54F12F14-5FB0-1C4C-872A-2D8B1095A13D}"/>
              </a:ext>
            </a:extLst>
          </p:cNvPr>
          <p:cNvSpPr>
            <a:spLocks noGrp="1"/>
          </p:cNvSpPr>
          <p:nvPr>
            <p:ph sz="quarter" idx="17"/>
          </p:nvPr>
        </p:nvSpPr>
        <p:spPr>
          <a:xfrm>
            <a:off x="3524595" y="3971295"/>
            <a:ext cx="2398297" cy="2398296"/>
          </a:xfrm>
        </p:spPr>
        <p:txBody>
          <a:bodyPr anchor="ctr" anchorCtr="0"/>
          <a:lstStyle>
            <a:lvl1pPr algn="ctr">
              <a:defRPr sz="2000">
                <a:solidFill>
                  <a:schemeClr val="bg1"/>
                </a:solidFill>
              </a:defRPr>
            </a:lvl1pPr>
          </a:lstStyle>
          <a:p>
            <a:pPr lvl="0"/>
            <a:r>
              <a:rPr lang="en-US"/>
              <a:t>Click to edit Master text styles</a:t>
            </a:r>
          </a:p>
        </p:txBody>
      </p:sp>
      <p:sp>
        <p:nvSpPr>
          <p:cNvPr id="28" name="Content Placeholder 6">
            <a:extLst>
              <a:ext uri="{FF2B5EF4-FFF2-40B4-BE49-F238E27FC236}">
                <a16:creationId xmlns:a16="http://schemas.microsoft.com/office/drawing/2014/main" id="{AD101337-677A-D945-B2FC-FD743C2D83B6}"/>
              </a:ext>
            </a:extLst>
          </p:cNvPr>
          <p:cNvSpPr>
            <a:spLocks noGrp="1"/>
          </p:cNvSpPr>
          <p:nvPr>
            <p:ph sz="quarter" idx="18"/>
          </p:nvPr>
        </p:nvSpPr>
        <p:spPr>
          <a:xfrm>
            <a:off x="6277045" y="3971295"/>
            <a:ext cx="2398297" cy="2398296"/>
          </a:xfrm>
        </p:spPr>
        <p:txBody>
          <a:bodyPr anchor="ctr" anchorCtr="0"/>
          <a:lstStyle>
            <a:lvl1pPr algn="ctr">
              <a:defRPr sz="2000">
                <a:solidFill>
                  <a:schemeClr val="bg1"/>
                </a:solidFill>
              </a:defRPr>
            </a:lvl1pPr>
          </a:lstStyle>
          <a:p>
            <a:pPr lvl="0"/>
            <a:r>
              <a:rPr lang="en-US"/>
              <a:t>Click to edit Master text styles</a:t>
            </a:r>
          </a:p>
        </p:txBody>
      </p:sp>
      <p:sp>
        <p:nvSpPr>
          <p:cNvPr id="31" name="Content Placeholder 6">
            <a:extLst>
              <a:ext uri="{FF2B5EF4-FFF2-40B4-BE49-F238E27FC236}">
                <a16:creationId xmlns:a16="http://schemas.microsoft.com/office/drawing/2014/main" id="{32DDBB29-687C-9D4C-A08E-2226E61B69AF}"/>
              </a:ext>
            </a:extLst>
          </p:cNvPr>
          <p:cNvSpPr>
            <a:spLocks noGrp="1"/>
          </p:cNvSpPr>
          <p:nvPr>
            <p:ph sz="quarter" idx="19"/>
          </p:nvPr>
        </p:nvSpPr>
        <p:spPr>
          <a:xfrm>
            <a:off x="8997247" y="3971295"/>
            <a:ext cx="2398297" cy="2398296"/>
          </a:xfrm>
        </p:spPr>
        <p:txBody>
          <a:bodyPr anchor="ctr" anchorCtr="0"/>
          <a:lstStyle>
            <a:lvl1pPr algn="ctr">
              <a:defRPr sz="2000">
                <a:solidFill>
                  <a:schemeClr val="bg1"/>
                </a:solidFill>
              </a:defRPr>
            </a:lvl1pPr>
          </a:lstStyle>
          <a:p>
            <a:pPr lvl="0"/>
            <a:r>
              <a:rPr lang="en-US"/>
              <a:t>Click to edit Master text styles</a:t>
            </a:r>
          </a:p>
        </p:txBody>
      </p:sp>
      <p:grpSp>
        <p:nvGrpSpPr>
          <p:cNvPr id="22" name="Grouper 15">
            <a:extLst>
              <a:ext uri="{FF2B5EF4-FFF2-40B4-BE49-F238E27FC236}">
                <a16:creationId xmlns:a16="http://schemas.microsoft.com/office/drawing/2014/main" id="{AB9987CB-6014-46DE-BD94-124C4E5AEECC}"/>
              </a:ext>
            </a:extLst>
          </p:cNvPr>
          <p:cNvGrpSpPr/>
          <p:nvPr/>
        </p:nvGrpSpPr>
        <p:grpSpPr>
          <a:xfrm>
            <a:off x="0" y="-6096"/>
            <a:ext cx="12192000" cy="6864096"/>
            <a:chOff x="0" y="-4572"/>
            <a:chExt cx="9144000" cy="5148072"/>
          </a:xfrm>
        </p:grpSpPr>
        <p:sp>
          <p:nvSpPr>
            <p:cNvPr id="29" name="Rectangle 28">
              <a:extLst>
                <a:ext uri="{FF2B5EF4-FFF2-40B4-BE49-F238E27FC236}">
                  <a16:creationId xmlns:a16="http://schemas.microsoft.com/office/drawing/2014/main" id="{EB13E5F3-F66F-4993-B864-4574DBCA05C7}"/>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32" name="Rectangle 31">
              <a:extLst>
                <a:ext uri="{FF2B5EF4-FFF2-40B4-BE49-F238E27FC236}">
                  <a16:creationId xmlns:a16="http://schemas.microsoft.com/office/drawing/2014/main" id="{AEEF3B99-D7F1-49F1-8E21-5E9C954B69D3}"/>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33" name="Rectangle 32">
              <a:extLst>
                <a:ext uri="{FF2B5EF4-FFF2-40B4-BE49-F238E27FC236}">
                  <a16:creationId xmlns:a16="http://schemas.microsoft.com/office/drawing/2014/main" id="{3AA975FF-052F-4B4A-B786-EA73D5028A7E}"/>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34" name="Rectangle 33">
              <a:extLst>
                <a:ext uri="{FF2B5EF4-FFF2-40B4-BE49-F238E27FC236}">
                  <a16:creationId xmlns:a16="http://schemas.microsoft.com/office/drawing/2014/main" id="{CA7364A5-FB78-4B4E-A106-AE9730B1DE6C}"/>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30" name="Rectangle 29">
            <a:extLst>
              <a:ext uri="{FF2B5EF4-FFF2-40B4-BE49-F238E27FC236}">
                <a16:creationId xmlns:a16="http://schemas.microsoft.com/office/drawing/2014/main" id="{7A128EF3-8410-3B44-A929-9784CB0ED65D}"/>
              </a:ext>
            </a:extLst>
          </p:cNvPr>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35" name="Oval 34">
            <a:extLst>
              <a:ext uri="{FF2B5EF4-FFF2-40B4-BE49-F238E27FC236}">
                <a16:creationId xmlns:a16="http://schemas.microsoft.com/office/drawing/2014/main" id="{0ECC529E-641F-D144-9719-F0264DE4A5D4}"/>
              </a:ext>
            </a:extLst>
          </p:cNvPr>
          <p:cNvSpPr/>
          <p:nvPr userDrawn="1"/>
        </p:nvSpPr>
        <p:spPr>
          <a:xfrm>
            <a:off x="788353" y="1380494"/>
            <a:ext cx="2398297" cy="2398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36" name="Oval 35">
            <a:extLst>
              <a:ext uri="{FF2B5EF4-FFF2-40B4-BE49-F238E27FC236}">
                <a16:creationId xmlns:a16="http://schemas.microsoft.com/office/drawing/2014/main" id="{E6419C5F-A25F-9E45-BAA7-4C6BD76E3865}"/>
              </a:ext>
            </a:extLst>
          </p:cNvPr>
          <p:cNvSpPr/>
          <p:nvPr userDrawn="1"/>
        </p:nvSpPr>
        <p:spPr>
          <a:xfrm>
            <a:off x="3532699" y="1380494"/>
            <a:ext cx="2398297" cy="2398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37" name="Oval 36">
            <a:extLst>
              <a:ext uri="{FF2B5EF4-FFF2-40B4-BE49-F238E27FC236}">
                <a16:creationId xmlns:a16="http://schemas.microsoft.com/office/drawing/2014/main" id="{2A930CE3-405D-1543-8706-4DD56DD366C9}"/>
              </a:ext>
            </a:extLst>
          </p:cNvPr>
          <p:cNvSpPr/>
          <p:nvPr userDrawn="1"/>
        </p:nvSpPr>
        <p:spPr>
          <a:xfrm>
            <a:off x="6277128" y="1380494"/>
            <a:ext cx="2398297" cy="2398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38" name="Oval 37">
            <a:extLst>
              <a:ext uri="{FF2B5EF4-FFF2-40B4-BE49-F238E27FC236}">
                <a16:creationId xmlns:a16="http://schemas.microsoft.com/office/drawing/2014/main" id="{A288093B-334A-3840-8343-2ED398A0F187}"/>
              </a:ext>
            </a:extLst>
          </p:cNvPr>
          <p:cNvSpPr/>
          <p:nvPr userDrawn="1"/>
        </p:nvSpPr>
        <p:spPr>
          <a:xfrm>
            <a:off x="9005350" y="1380494"/>
            <a:ext cx="2398297" cy="2398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39" name="Oval 38">
            <a:extLst>
              <a:ext uri="{FF2B5EF4-FFF2-40B4-BE49-F238E27FC236}">
                <a16:creationId xmlns:a16="http://schemas.microsoft.com/office/drawing/2014/main" id="{397948A7-CD24-8444-907F-2E8E686BA5DC}"/>
              </a:ext>
            </a:extLst>
          </p:cNvPr>
          <p:cNvSpPr/>
          <p:nvPr userDrawn="1"/>
        </p:nvSpPr>
        <p:spPr>
          <a:xfrm>
            <a:off x="788353" y="3955252"/>
            <a:ext cx="2398297" cy="2398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40" name="Oval 39">
            <a:extLst>
              <a:ext uri="{FF2B5EF4-FFF2-40B4-BE49-F238E27FC236}">
                <a16:creationId xmlns:a16="http://schemas.microsoft.com/office/drawing/2014/main" id="{75CD9525-7F66-FD4A-88E6-2A01305AB695}"/>
              </a:ext>
            </a:extLst>
          </p:cNvPr>
          <p:cNvSpPr/>
          <p:nvPr userDrawn="1"/>
        </p:nvSpPr>
        <p:spPr>
          <a:xfrm>
            <a:off x="3532699" y="3955252"/>
            <a:ext cx="2398297" cy="2398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41" name="Oval 40">
            <a:extLst>
              <a:ext uri="{FF2B5EF4-FFF2-40B4-BE49-F238E27FC236}">
                <a16:creationId xmlns:a16="http://schemas.microsoft.com/office/drawing/2014/main" id="{BDC6661D-294C-D247-9F2E-625F6DF8D767}"/>
              </a:ext>
            </a:extLst>
          </p:cNvPr>
          <p:cNvSpPr/>
          <p:nvPr userDrawn="1"/>
        </p:nvSpPr>
        <p:spPr>
          <a:xfrm>
            <a:off x="6277128" y="3955252"/>
            <a:ext cx="2398297" cy="2398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42" name="Oval 41">
            <a:extLst>
              <a:ext uri="{FF2B5EF4-FFF2-40B4-BE49-F238E27FC236}">
                <a16:creationId xmlns:a16="http://schemas.microsoft.com/office/drawing/2014/main" id="{39C2D70D-9880-6340-8F05-8326E5405914}"/>
              </a:ext>
            </a:extLst>
          </p:cNvPr>
          <p:cNvSpPr/>
          <p:nvPr userDrawn="1"/>
        </p:nvSpPr>
        <p:spPr>
          <a:xfrm>
            <a:off x="9005350" y="3955252"/>
            <a:ext cx="2398297" cy="23982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grpSp>
        <p:nvGrpSpPr>
          <p:cNvPr id="43" name="Grouper 15">
            <a:extLst>
              <a:ext uri="{FF2B5EF4-FFF2-40B4-BE49-F238E27FC236}">
                <a16:creationId xmlns:a16="http://schemas.microsoft.com/office/drawing/2014/main" id="{8C1BC4F1-FB6F-4A49-A3C3-319B562D817C}"/>
              </a:ext>
            </a:extLst>
          </p:cNvPr>
          <p:cNvGrpSpPr/>
          <p:nvPr userDrawn="1"/>
        </p:nvGrpSpPr>
        <p:grpSpPr>
          <a:xfrm>
            <a:off x="0" y="-6096"/>
            <a:ext cx="12192000" cy="6864096"/>
            <a:chOff x="0" y="-4572"/>
            <a:chExt cx="9144000" cy="5148072"/>
          </a:xfrm>
        </p:grpSpPr>
        <p:sp>
          <p:nvSpPr>
            <p:cNvPr id="44" name="Rectangle 43">
              <a:extLst>
                <a:ext uri="{FF2B5EF4-FFF2-40B4-BE49-F238E27FC236}">
                  <a16:creationId xmlns:a16="http://schemas.microsoft.com/office/drawing/2014/main" id="{4AA3AC5E-ED9E-E647-AF8C-7B22C9511A9A}"/>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45" name="Rectangle 44">
              <a:extLst>
                <a:ext uri="{FF2B5EF4-FFF2-40B4-BE49-F238E27FC236}">
                  <a16:creationId xmlns:a16="http://schemas.microsoft.com/office/drawing/2014/main" id="{3100C0B4-B896-9C47-A215-A8B25D159D9E}"/>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46" name="Rectangle 45">
              <a:extLst>
                <a:ext uri="{FF2B5EF4-FFF2-40B4-BE49-F238E27FC236}">
                  <a16:creationId xmlns:a16="http://schemas.microsoft.com/office/drawing/2014/main" id="{00F3AEE0-F45E-374F-8A5D-9406AD3E025D}"/>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47" name="Rectangle 46">
              <a:extLst>
                <a:ext uri="{FF2B5EF4-FFF2-40B4-BE49-F238E27FC236}">
                  <a16:creationId xmlns:a16="http://schemas.microsoft.com/office/drawing/2014/main" id="{2C4654D4-3131-8042-83A1-58CB043A8F1B}"/>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192467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4 Headers + Conten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9EC0D7A-DE0C-8A41-B43F-67BF66F601E4}"/>
              </a:ext>
            </a:extLst>
          </p:cNvPr>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endParaRPr lang="en-US" sz="1400" noProof="0"/>
          </a:p>
        </p:txBody>
      </p:sp>
      <p:sp>
        <p:nvSpPr>
          <p:cNvPr id="6" name="Espace réservé du contenu 5"/>
          <p:cNvSpPr>
            <a:spLocks noGrp="1"/>
          </p:cNvSpPr>
          <p:nvPr>
            <p:ph sz="quarter" idx="4" hasCustomPrompt="1"/>
          </p:nvPr>
        </p:nvSpPr>
        <p:spPr>
          <a:xfrm>
            <a:off x="8966599" y="3022256"/>
            <a:ext cx="2676591" cy="3098279"/>
          </a:xfrm>
          <a:solidFill>
            <a:schemeClr val="bg1">
              <a:lumMod val="85000"/>
            </a:schemeClr>
          </a:solidFill>
          <a:ln>
            <a:noFill/>
          </a:ln>
        </p:spPr>
        <p:txBody>
          <a:bodyPr lIns="144000" tIns="108000" rIns="108000">
            <a:noAutofit/>
          </a:bodyPr>
          <a:lstStyle>
            <a:lvl1pPr marL="0" indent="0" algn="l">
              <a:spcBef>
                <a:spcPts val="0"/>
              </a:spcBef>
              <a:buFont typeface="Arial"/>
              <a:buNone/>
              <a:defRPr sz="2400">
                <a:solidFill>
                  <a:schemeClr val="tx1"/>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Edit Master text styles</a:t>
            </a:r>
          </a:p>
        </p:txBody>
      </p:sp>
      <p:sp>
        <p:nvSpPr>
          <p:cNvPr id="29" name="Espace réservé du contenu 3"/>
          <p:cNvSpPr>
            <a:spLocks noGrp="1"/>
          </p:cNvSpPr>
          <p:nvPr>
            <p:ph sz="half" idx="10" hasCustomPrompt="1"/>
          </p:nvPr>
        </p:nvSpPr>
        <p:spPr>
          <a:xfrm>
            <a:off x="3398840" y="3022256"/>
            <a:ext cx="2682240" cy="3098279"/>
          </a:xfrm>
          <a:solidFill>
            <a:schemeClr val="bg1">
              <a:lumMod val="85000"/>
            </a:schemeClr>
          </a:solidFill>
          <a:ln>
            <a:noFill/>
          </a:ln>
        </p:spPr>
        <p:txBody>
          <a:bodyPr lIns="144000" tIns="108000" rIns="108000" anchor="t">
            <a:noAutofit/>
          </a:bodyPr>
          <a:lstStyle>
            <a:lvl1pPr marL="0" indent="0" algn="l">
              <a:spcBef>
                <a:spcPts val="0"/>
              </a:spcBef>
              <a:buFont typeface="Arial"/>
              <a:buNone/>
              <a:tabLst/>
              <a:defRPr sz="2400">
                <a:solidFill>
                  <a:schemeClr val="tx1"/>
                </a:solidFill>
                <a:latin typeface="+mn-lt"/>
              </a:defRPr>
            </a:lvl1pPr>
            <a:lvl2pPr marL="0" indent="0" algn="ctr">
              <a:spcBef>
                <a:spcPts val="0"/>
              </a:spcBef>
              <a:buNone/>
              <a:tabLst/>
              <a:defRPr sz="1467">
                <a:solidFill>
                  <a:schemeClr val="bg1"/>
                </a:solidFill>
                <a:latin typeface="+mn-lt"/>
              </a:defRPr>
            </a:lvl2pPr>
            <a:lvl3pPr marL="0" indent="0" algn="ctr">
              <a:spcBef>
                <a:spcPts val="0"/>
              </a:spcBef>
              <a:buNone/>
              <a:tabLst/>
              <a:defRPr sz="1467">
                <a:solidFill>
                  <a:schemeClr val="bg1"/>
                </a:solidFill>
                <a:latin typeface="+mn-lt"/>
              </a:defRPr>
            </a:lvl3pPr>
            <a:lvl4pPr marL="0" indent="0" algn="ctr">
              <a:spcBef>
                <a:spcPts val="0"/>
              </a:spcBef>
              <a:buNone/>
              <a:tabLst/>
              <a:defRPr sz="1467">
                <a:solidFill>
                  <a:schemeClr val="bg1"/>
                </a:solidFill>
                <a:latin typeface="+mn-lt"/>
              </a:defRPr>
            </a:lvl4pPr>
            <a:lvl5pPr marL="0" indent="0" algn="ctr">
              <a:spcBef>
                <a:spcPts val="0"/>
              </a:spcBef>
              <a:buFont typeface="Arial"/>
              <a:buNone/>
              <a:tabLst/>
              <a:defRPr sz="1467">
                <a:solidFill>
                  <a:schemeClr val="bg1"/>
                </a:solidFill>
                <a:latin typeface="+mn-lt"/>
              </a:defRPr>
            </a:lvl5pPr>
            <a:lvl6pPr>
              <a:defRPr sz="2133"/>
            </a:lvl6pPr>
            <a:lvl7pPr>
              <a:defRPr sz="2133"/>
            </a:lvl7pPr>
            <a:lvl8pPr>
              <a:defRPr sz="2133"/>
            </a:lvl8pPr>
            <a:lvl9pPr>
              <a:defRPr sz="2133"/>
            </a:lvl9pPr>
          </a:lstStyle>
          <a:p>
            <a:pPr lvl="0"/>
            <a:r>
              <a:rPr lang="en-US" noProof="0"/>
              <a:t>Edit Master text styles</a:t>
            </a:r>
          </a:p>
        </p:txBody>
      </p:sp>
      <p:sp>
        <p:nvSpPr>
          <p:cNvPr id="9" name="Espace réservé du contenu 3"/>
          <p:cNvSpPr>
            <a:spLocks noGrp="1"/>
          </p:cNvSpPr>
          <p:nvPr>
            <p:ph sz="half" idx="12" hasCustomPrompt="1"/>
          </p:nvPr>
        </p:nvSpPr>
        <p:spPr>
          <a:xfrm>
            <a:off x="6182719" y="3022256"/>
            <a:ext cx="2682240" cy="3098279"/>
          </a:xfrm>
          <a:solidFill>
            <a:schemeClr val="bg1">
              <a:lumMod val="85000"/>
            </a:schemeClr>
          </a:solidFill>
          <a:ln>
            <a:noFill/>
          </a:ln>
        </p:spPr>
        <p:txBody>
          <a:bodyPr lIns="144000" tIns="108000" rIns="108000" anchor="t">
            <a:noAutofit/>
          </a:bodyPr>
          <a:lstStyle>
            <a:lvl1pPr marL="0" indent="0" algn="l">
              <a:spcBef>
                <a:spcPts val="0"/>
              </a:spcBef>
              <a:buFont typeface="Arial"/>
              <a:buNone/>
              <a:defRPr sz="2400">
                <a:solidFill>
                  <a:schemeClr val="tx1"/>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Edit Master text styles</a:t>
            </a:r>
          </a:p>
        </p:txBody>
      </p:sp>
      <p:sp>
        <p:nvSpPr>
          <p:cNvPr id="4" name="Espace réservé du contenu 3"/>
          <p:cNvSpPr>
            <a:spLocks noGrp="1"/>
          </p:cNvSpPr>
          <p:nvPr>
            <p:ph sz="half" idx="2" hasCustomPrompt="1"/>
          </p:nvPr>
        </p:nvSpPr>
        <p:spPr>
          <a:xfrm>
            <a:off x="614963" y="3022256"/>
            <a:ext cx="2682239" cy="3098279"/>
          </a:xfrm>
          <a:solidFill>
            <a:schemeClr val="bg1">
              <a:lumMod val="85000"/>
            </a:schemeClr>
          </a:solidFill>
          <a:ln>
            <a:noFill/>
          </a:ln>
        </p:spPr>
        <p:txBody>
          <a:bodyPr lIns="144000" tIns="108000" rIns="108000" anchor="t">
            <a:noAutofit/>
          </a:bodyPr>
          <a:lstStyle>
            <a:lvl1pPr marL="0" indent="0" algn="l">
              <a:spcBef>
                <a:spcPts val="0"/>
              </a:spcBef>
              <a:buFont typeface="Arial"/>
              <a:buNone/>
              <a:defRPr sz="2400">
                <a:solidFill>
                  <a:schemeClr val="tx1"/>
                </a:solidFill>
                <a:latin typeface="+mn-lt"/>
              </a:defRPr>
            </a:lvl1pPr>
            <a:lvl2pPr marL="0" indent="0" algn="ctr">
              <a:spcBef>
                <a:spcPts val="400"/>
              </a:spcBef>
              <a:buNone/>
              <a:defRPr sz="1467">
                <a:solidFill>
                  <a:schemeClr val="bg1"/>
                </a:solidFill>
                <a:latin typeface="+mn-lt"/>
              </a:defRPr>
            </a:lvl2pPr>
            <a:lvl3pPr marL="0" indent="0" algn="ctr">
              <a:spcBef>
                <a:spcPts val="400"/>
              </a:spcBef>
              <a:buNone/>
              <a:defRPr sz="1467">
                <a:solidFill>
                  <a:schemeClr val="bg1"/>
                </a:solidFill>
                <a:latin typeface="+mn-lt"/>
              </a:defRPr>
            </a:lvl3pPr>
            <a:lvl4pPr marL="0" indent="0" algn="ctr">
              <a:spcBef>
                <a:spcPts val="400"/>
              </a:spcBef>
              <a:buNone/>
              <a:defRPr sz="1467">
                <a:solidFill>
                  <a:schemeClr val="bg1"/>
                </a:solidFill>
                <a:latin typeface="+mn-lt"/>
              </a:defRPr>
            </a:lvl4pPr>
            <a:lvl5pPr marL="0" indent="0" algn="ctr">
              <a:spcBef>
                <a:spcPts val="40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Edit Master text styles</a:t>
            </a:r>
          </a:p>
        </p:txBody>
      </p:sp>
      <p:sp>
        <p:nvSpPr>
          <p:cNvPr id="13" name="Espace réservé du texte 10"/>
          <p:cNvSpPr>
            <a:spLocks noGrp="1"/>
          </p:cNvSpPr>
          <p:nvPr>
            <p:ph type="body" sz="quarter" idx="11"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
        <p:nvSpPr>
          <p:cNvPr id="2" name="Titre 1"/>
          <p:cNvSpPr>
            <a:spLocks noGrp="1"/>
          </p:cNvSpPr>
          <p:nvPr>
            <p:ph type="title"/>
          </p:nvPr>
        </p:nvSpPr>
        <p:spPr/>
        <p:txBody>
          <a:bodyPr>
            <a:noAutofit/>
          </a:bodyPr>
          <a:lstStyle>
            <a:lvl1pPr>
              <a:defRPr>
                <a:solidFill>
                  <a:srgbClr val="005197"/>
                </a:solidFill>
              </a:defRPr>
            </a:lvl1pPr>
          </a:lstStyle>
          <a:p>
            <a:r>
              <a:rPr lang="en-US" noProof="0"/>
              <a:t>Click to edit Master title style</a:t>
            </a:r>
          </a:p>
        </p:txBody>
      </p:sp>
      <p:sp>
        <p:nvSpPr>
          <p:cNvPr id="14" name="Espace réservé du contenu 5"/>
          <p:cNvSpPr>
            <a:spLocks noGrp="1"/>
          </p:cNvSpPr>
          <p:nvPr>
            <p:ph sz="quarter" idx="14" hasCustomPrompt="1"/>
          </p:nvPr>
        </p:nvSpPr>
        <p:spPr>
          <a:xfrm>
            <a:off x="8966599" y="1969983"/>
            <a:ext cx="2676591" cy="989785"/>
          </a:xfrm>
          <a:solidFill>
            <a:schemeClr val="accent5">
              <a:lumMod val="50000"/>
            </a:schemeClr>
          </a:solidFill>
          <a:ln>
            <a:noFill/>
          </a:ln>
        </p:spPr>
        <p:txBody>
          <a:bodyPr lIns="144000" tIns="45720" rIns="180000" anchor="ctr" anchorCtr="0">
            <a:noAutofit/>
          </a:bodyPr>
          <a:lstStyle>
            <a:lvl1pPr marL="0" indent="0" algn="r">
              <a:spcBef>
                <a:spcPts val="0"/>
              </a:spcBef>
              <a:buFont typeface="Arial"/>
              <a:buNone/>
              <a:defRPr sz="3200">
                <a:solidFill>
                  <a:schemeClr val="bg1"/>
                </a:solidFill>
                <a:latin typeface="+mj-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04</a:t>
            </a:r>
          </a:p>
        </p:txBody>
      </p:sp>
      <p:sp>
        <p:nvSpPr>
          <p:cNvPr id="15" name="Espace réservé du contenu 3"/>
          <p:cNvSpPr>
            <a:spLocks noGrp="1"/>
          </p:cNvSpPr>
          <p:nvPr>
            <p:ph sz="half" idx="15" hasCustomPrompt="1"/>
          </p:nvPr>
        </p:nvSpPr>
        <p:spPr>
          <a:xfrm>
            <a:off x="3398840" y="1969983"/>
            <a:ext cx="2682240" cy="989785"/>
          </a:xfrm>
          <a:solidFill>
            <a:schemeClr val="accent5"/>
          </a:solidFill>
          <a:ln>
            <a:noFill/>
          </a:ln>
        </p:spPr>
        <p:txBody>
          <a:bodyPr lIns="144000" tIns="45720" rIns="180000" anchor="ctr" anchorCtr="0">
            <a:noAutofit/>
          </a:bodyPr>
          <a:lstStyle>
            <a:lvl1pPr marL="0" indent="0" algn="r">
              <a:spcBef>
                <a:spcPts val="0"/>
              </a:spcBef>
              <a:buFont typeface="Arial"/>
              <a:buNone/>
              <a:tabLst/>
              <a:defRPr sz="3200">
                <a:solidFill>
                  <a:schemeClr val="bg1"/>
                </a:solidFill>
                <a:latin typeface="+mj-lt"/>
              </a:defRPr>
            </a:lvl1pPr>
            <a:lvl2pPr marL="0" indent="0" algn="ctr">
              <a:spcBef>
                <a:spcPts val="0"/>
              </a:spcBef>
              <a:buNone/>
              <a:tabLst/>
              <a:defRPr sz="1467">
                <a:solidFill>
                  <a:schemeClr val="bg1"/>
                </a:solidFill>
                <a:latin typeface="+mn-lt"/>
              </a:defRPr>
            </a:lvl2pPr>
            <a:lvl3pPr marL="0" indent="0" algn="ctr">
              <a:spcBef>
                <a:spcPts val="0"/>
              </a:spcBef>
              <a:buNone/>
              <a:tabLst/>
              <a:defRPr sz="1467">
                <a:solidFill>
                  <a:schemeClr val="bg1"/>
                </a:solidFill>
                <a:latin typeface="+mn-lt"/>
              </a:defRPr>
            </a:lvl3pPr>
            <a:lvl4pPr marL="0" indent="0" algn="ctr">
              <a:spcBef>
                <a:spcPts val="0"/>
              </a:spcBef>
              <a:buNone/>
              <a:tabLst/>
              <a:defRPr sz="1467">
                <a:solidFill>
                  <a:schemeClr val="bg1"/>
                </a:solidFill>
                <a:latin typeface="+mn-lt"/>
              </a:defRPr>
            </a:lvl4pPr>
            <a:lvl5pPr marL="0" indent="0" algn="ctr">
              <a:spcBef>
                <a:spcPts val="0"/>
              </a:spcBef>
              <a:buFont typeface="Arial"/>
              <a:buNone/>
              <a:tabLst/>
              <a:defRPr sz="1467">
                <a:solidFill>
                  <a:schemeClr val="bg1"/>
                </a:solidFill>
                <a:latin typeface="+mn-lt"/>
              </a:defRPr>
            </a:lvl5pPr>
            <a:lvl6pPr>
              <a:defRPr sz="2133"/>
            </a:lvl6pPr>
            <a:lvl7pPr>
              <a:defRPr sz="2133"/>
            </a:lvl7pPr>
            <a:lvl8pPr>
              <a:defRPr sz="2133"/>
            </a:lvl8pPr>
            <a:lvl9pPr>
              <a:defRPr sz="2133"/>
            </a:lvl9pPr>
          </a:lstStyle>
          <a:p>
            <a:pPr lvl="0"/>
            <a:r>
              <a:rPr lang="en-US" noProof="0"/>
              <a:t>02</a:t>
            </a:r>
          </a:p>
        </p:txBody>
      </p:sp>
      <p:sp>
        <p:nvSpPr>
          <p:cNvPr id="16" name="Espace réservé du contenu 3"/>
          <p:cNvSpPr>
            <a:spLocks noGrp="1"/>
          </p:cNvSpPr>
          <p:nvPr>
            <p:ph sz="half" idx="16" hasCustomPrompt="1"/>
          </p:nvPr>
        </p:nvSpPr>
        <p:spPr>
          <a:xfrm>
            <a:off x="6182719" y="1969983"/>
            <a:ext cx="2682240" cy="989785"/>
          </a:xfrm>
          <a:solidFill>
            <a:schemeClr val="accent5">
              <a:lumMod val="75000"/>
            </a:schemeClr>
          </a:solidFill>
          <a:ln>
            <a:noFill/>
          </a:ln>
        </p:spPr>
        <p:txBody>
          <a:bodyPr lIns="144000" tIns="45720" rIns="180000" anchor="ctr" anchorCtr="0">
            <a:noAutofit/>
          </a:bodyPr>
          <a:lstStyle>
            <a:lvl1pPr marL="0" indent="0" algn="r">
              <a:spcBef>
                <a:spcPts val="0"/>
              </a:spcBef>
              <a:buFont typeface="Arial"/>
              <a:buNone/>
              <a:defRPr sz="3200">
                <a:solidFill>
                  <a:schemeClr val="bg1"/>
                </a:solidFill>
                <a:latin typeface="+mj-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03</a:t>
            </a:r>
          </a:p>
        </p:txBody>
      </p:sp>
      <p:sp>
        <p:nvSpPr>
          <p:cNvPr id="17" name="Espace réservé du contenu 3"/>
          <p:cNvSpPr>
            <a:spLocks noGrp="1"/>
          </p:cNvSpPr>
          <p:nvPr>
            <p:ph sz="half" idx="17" hasCustomPrompt="1"/>
          </p:nvPr>
        </p:nvSpPr>
        <p:spPr>
          <a:xfrm>
            <a:off x="614963" y="1969983"/>
            <a:ext cx="2682239" cy="989785"/>
          </a:xfrm>
          <a:solidFill>
            <a:schemeClr val="accent2"/>
          </a:solidFill>
          <a:ln>
            <a:noFill/>
          </a:ln>
        </p:spPr>
        <p:txBody>
          <a:bodyPr lIns="144000" tIns="45720" rIns="180000" anchor="ctr" anchorCtr="0">
            <a:noAutofit/>
          </a:bodyPr>
          <a:lstStyle>
            <a:lvl1pPr marL="0" indent="0" algn="r">
              <a:spcBef>
                <a:spcPts val="0"/>
              </a:spcBef>
              <a:buFont typeface="Arial"/>
              <a:buNone/>
              <a:defRPr sz="3200">
                <a:solidFill>
                  <a:schemeClr val="bg1"/>
                </a:solidFill>
                <a:latin typeface="+mj-lt"/>
              </a:defRPr>
            </a:lvl1pPr>
            <a:lvl2pPr marL="0" indent="0" algn="ctr">
              <a:spcBef>
                <a:spcPts val="400"/>
              </a:spcBef>
              <a:buNone/>
              <a:defRPr sz="1467">
                <a:solidFill>
                  <a:schemeClr val="bg1"/>
                </a:solidFill>
                <a:latin typeface="+mn-lt"/>
              </a:defRPr>
            </a:lvl2pPr>
            <a:lvl3pPr marL="0" indent="0" algn="ctr">
              <a:spcBef>
                <a:spcPts val="400"/>
              </a:spcBef>
              <a:buNone/>
              <a:defRPr sz="1467">
                <a:solidFill>
                  <a:schemeClr val="bg1"/>
                </a:solidFill>
                <a:latin typeface="+mn-lt"/>
              </a:defRPr>
            </a:lvl3pPr>
            <a:lvl4pPr marL="0" indent="0" algn="ctr">
              <a:spcBef>
                <a:spcPts val="400"/>
              </a:spcBef>
              <a:buNone/>
              <a:defRPr sz="1467">
                <a:solidFill>
                  <a:schemeClr val="bg1"/>
                </a:solidFill>
                <a:latin typeface="+mn-lt"/>
              </a:defRPr>
            </a:lvl4pPr>
            <a:lvl5pPr marL="0" indent="0" algn="ctr">
              <a:spcBef>
                <a:spcPts val="40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01</a:t>
            </a:r>
          </a:p>
        </p:txBody>
      </p:sp>
      <p:grpSp>
        <p:nvGrpSpPr>
          <p:cNvPr id="19" name="Grouper 15">
            <a:extLst>
              <a:ext uri="{FF2B5EF4-FFF2-40B4-BE49-F238E27FC236}">
                <a16:creationId xmlns:a16="http://schemas.microsoft.com/office/drawing/2014/main" id="{7E2C475F-0916-48AC-81D6-40EC030E1957}"/>
              </a:ext>
            </a:extLst>
          </p:cNvPr>
          <p:cNvGrpSpPr/>
          <p:nvPr/>
        </p:nvGrpSpPr>
        <p:grpSpPr>
          <a:xfrm>
            <a:off x="0" y="-6096"/>
            <a:ext cx="12192000" cy="6864096"/>
            <a:chOff x="0" y="-4572"/>
            <a:chExt cx="9144000" cy="5148072"/>
          </a:xfrm>
        </p:grpSpPr>
        <p:sp>
          <p:nvSpPr>
            <p:cNvPr id="20" name="Rectangle 19">
              <a:extLst>
                <a:ext uri="{FF2B5EF4-FFF2-40B4-BE49-F238E27FC236}">
                  <a16:creationId xmlns:a16="http://schemas.microsoft.com/office/drawing/2014/main" id="{CC0ADF17-EFBF-4790-87A9-D5D56C3F297C}"/>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1" name="Rectangle 20">
              <a:extLst>
                <a:ext uri="{FF2B5EF4-FFF2-40B4-BE49-F238E27FC236}">
                  <a16:creationId xmlns:a16="http://schemas.microsoft.com/office/drawing/2014/main" id="{C41F138D-28B3-4059-B8DC-36E1D3388310}"/>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2" name="Rectangle 21">
              <a:extLst>
                <a:ext uri="{FF2B5EF4-FFF2-40B4-BE49-F238E27FC236}">
                  <a16:creationId xmlns:a16="http://schemas.microsoft.com/office/drawing/2014/main" id="{44B707F6-F3BA-46EF-9D27-6BE2A678756F}"/>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23" name="Rectangle 22">
              <a:extLst>
                <a:ext uri="{FF2B5EF4-FFF2-40B4-BE49-F238E27FC236}">
                  <a16:creationId xmlns:a16="http://schemas.microsoft.com/office/drawing/2014/main" id="{4418C4E7-5832-4056-901C-1B37B63C6D58}"/>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74706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4 Step-by-step Content Block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9EC0D7A-DE0C-8A41-B43F-67BF66F601E4}"/>
              </a:ext>
            </a:extLst>
          </p:cNvPr>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10" name="Rectangle 9">
            <a:extLst>
              <a:ext uri="{FF2B5EF4-FFF2-40B4-BE49-F238E27FC236}">
                <a16:creationId xmlns:a16="http://schemas.microsoft.com/office/drawing/2014/main" id="{3D6EEABD-9C43-0440-859D-53DEC91F5067}"/>
              </a:ext>
            </a:extLst>
          </p:cNvPr>
          <p:cNvSpPr/>
          <p:nvPr/>
        </p:nvSpPr>
        <p:spPr>
          <a:xfrm>
            <a:off x="614963" y="1969983"/>
            <a:ext cx="2682239" cy="97374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16000" rtlCol="0" anchor="ctr"/>
          <a:lstStyle/>
          <a:p>
            <a:pPr algn="l"/>
            <a:r>
              <a:rPr lang="en-US" sz="3200">
                <a:latin typeface="+mj-lt"/>
              </a:rPr>
              <a:t>01</a:t>
            </a:r>
          </a:p>
        </p:txBody>
      </p:sp>
      <p:sp>
        <p:nvSpPr>
          <p:cNvPr id="20" name="Rectangle 19">
            <a:extLst>
              <a:ext uri="{FF2B5EF4-FFF2-40B4-BE49-F238E27FC236}">
                <a16:creationId xmlns:a16="http://schemas.microsoft.com/office/drawing/2014/main" id="{D10AA13A-E0EA-DA47-807A-0F51BF551E08}"/>
              </a:ext>
            </a:extLst>
          </p:cNvPr>
          <p:cNvSpPr/>
          <p:nvPr/>
        </p:nvSpPr>
        <p:spPr>
          <a:xfrm>
            <a:off x="3398269" y="1969983"/>
            <a:ext cx="2682239" cy="973743"/>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216000" rtlCol="0" anchor="ctr"/>
          <a:lstStyle/>
          <a:p>
            <a:pPr algn="l"/>
            <a:r>
              <a:rPr lang="en-US" sz="3200">
                <a:latin typeface="+mj-lt"/>
              </a:rPr>
              <a:t>02</a:t>
            </a:r>
          </a:p>
        </p:txBody>
      </p:sp>
      <p:sp>
        <p:nvSpPr>
          <p:cNvPr id="21" name="Rectangle 20">
            <a:extLst>
              <a:ext uri="{FF2B5EF4-FFF2-40B4-BE49-F238E27FC236}">
                <a16:creationId xmlns:a16="http://schemas.microsoft.com/office/drawing/2014/main" id="{2030E827-7CE4-F645-AE72-59E7B01B8122}"/>
              </a:ext>
            </a:extLst>
          </p:cNvPr>
          <p:cNvSpPr/>
          <p:nvPr/>
        </p:nvSpPr>
        <p:spPr>
          <a:xfrm>
            <a:off x="6173553" y="1969983"/>
            <a:ext cx="2682239" cy="973743"/>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216000" rtlCol="0" anchor="ctr"/>
          <a:lstStyle/>
          <a:p>
            <a:pPr algn="l"/>
            <a:r>
              <a:rPr lang="en-US" sz="3200">
                <a:latin typeface="+mj-lt"/>
              </a:rPr>
              <a:t>03</a:t>
            </a:r>
          </a:p>
        </p:txBody>
      </p:sp>
      <p:sp>
        <p:nvSpPr>
          <p:cNvPr id="22" name="Rectangle 21">
            <a:extLst>
              <a:ext uri="{FF2B5EF4-FFF2-40B4-BE49-F238E27FC236}">
                <a16:creationId xmlns:a16="http://schemas.microsoft.com/office/drawing/2014/main" id="{53A15F2A-439E-E349-A746-802D6E3D7775}"/>
              </a:ext>
            </a:extLst>
          </p:cNvPr>
          <p:cNvSpPr/>
          <p:nvPr/>
        </p:nvSpPr>
        <p:spPr>
          <a:xfrm>
            <a:off x="8956858" y="1969983"/>
            <a:ext cx="2682239" cy="9737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16000" rtlCol="0" anchor="ctr"/>
          <a:lstStyle/>
          <a:p>
            <a:pPr algn="l"/>
            <a:r>
              <a:rPr lang="en-US" sz="3200">
                <a:latin typeface="+mj-lt"/>
              </a:rPr>
              <a:t>04</a:t>
            </a:r>
          </a:p>
        </p:txBody>
      </p:sp>
      <p:sp>
        <p:nvSpPr>
          <p:cNvPr id="6" name="Espace réservé du contenu 5"/>
          <p:cNvSpPr>
            <a:spLocks noGrp="1"/>
          </p:cNvSpPr>
          <p:nvPr>
            <p:ph sz="quarter" idx="4" hasCustomPrompt="1"/>
          </p:nvPr>
        </p:nvSpPr>
        <p:spPr>
          <a:xfrm>
            <a:off x="8966599" y="3022256"/>
            <a:ext cx="2676591" cy="3098279"/>
          </a:xfrm>
          <a:solidFill>
            <a:schemeClr val="bg1">
              <a:lumMod val="85000"/>
            </a:schemeClr>
          </a:solidFill>
          <a:ln>
            <a:noFill/>
          </a:ln>
        </p:spPr>
        <p:txBody>
          <a:bodyPr lIns="144000" tIns="108000" rIns="108000">
            <a:noAutofit/>
          </a:bodyPr>
          <a:lstStyle>
            <a:lvl1pPr marL="0" indent="0" algn="l">
              <a:spcBef>
                <a:spcPts val="0"/>
              </a:spcBef>
              <a:buFont typeface="Arial"/>
              <a:buNone/>
              <a:defRPr sz="2400">
                <a:solidFill>
                  <a:srgbClr val="005197"/>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Edit Master text styles</a:t>
            </a:r>
          </a:p>
        </p:txBody>
      </p:sp>
      <p:sp>
        <p:nvSpPr>
          <p:cNvPr id="29" name="Espace réservé du contenu 3"/>
          <p:cNvSpPr>
            <a:spLocks noGrp="1"/>
          </p:cNvSpPr>
          <p:nvPr>
            <p:ph sz="half" idx="10" hasCustomPrompt="1"/>
          </p:nvPr>
        </p:nvSpPr>
        <p:spPr>
          <a:xfrm>
            <a:off x="3398840" y="3022256"/>
            <a:ext cx="2682240" cy="3098279"/>
          </a:xfrm>
          <a:solidFill>
            <a:schemeClr val="bg1">
              <a:lumMod val="85000"/>
            </a:schemeClr>
          </a:solidFill>
          <a:ln>
            <a:noFill/>
          </a:ln>
        </p:spPr>
        <p:txBody>
          <a:bodyPr lIns="144000" tIns="108000" rIns="108000" anchor="t">
            <a:noAutofit/>
          </a:bodyPr>
          <a:lstStyle>
            <a:lvl1pPr marL="0" indent="0" algn="l">
              <a:spcBef>
                <a:spcPts val="0"/>
              </a:spcBef>
              <a:buFont typeface="Arial"/>
              <a:buNone/>
              <a:tabLst/>
              <a:defRPr sz="2400">
                <a:solidFill>
                  <a:srgbClr val="005197"/>
                </a:solidFill>
                <a:latin typeface="+mn-lt"/>
              </a:defRPr>
            </a:lvl1pPr>
            <a:lvl2pPr marL="0" indent="0" algn="ctr">
              <a:spcBef>
                <a:spcPts val="0"/>
              </a:spcBef>
              <a:buNone/>
              <a:tabLst/>
              <a:defRPr sz="1467">
                <a:solidFill>
                  <a:schemeClr val="bg1"/>
                </a:solidFill>
                <a:latin typeface="+mn-lt"/>
              </a:defRPr>
            </a:lvl2pPr>
            <a:lvl3pPr marL="0" indent="0" algn="ctr">
              <a:spcBef>
                <a:spcPts val="0"/>
              </a:spcBef>
              <a:buNone/>
              <a:tabLst/>
              <a:defRPr sz="1467">
                <a:solidFill>
                  <a:schemeClr val="bg1"/>
                </a:solidFill>
                <a:latin typeface="+mn-lt"/>
              </a:defRPr>
            </a:lvl3pPr>
            <a:lvl4pPr marL="0" indent="0" algn="ctr">
              <a:spcBef>
                <a:spcPts val="0"/>
              </a:spcBef>
              <a:buNone/>
              <a:tabLst/>
              <a:defRPr sz="1467">
                <a:solidFill>
                  <a:schemeClr val="bg1"/>
                </a:solidFill>
                <a:latin typeface="+mn-lt"/>
              </a:defRPr>
            </a:lvl4pPr>
            <a:lvl5pPr marL="0" indent="0" algn="ctr">
              <a:spcBef>
                <a:spcPts val="0"/>
              </a:spcBef>
              <a:buFont typeface="Arial"/>
              <a:buNone/>
              <a:tabLst/>
              <a:defRPr sz="1467">
                <a:solidFill>
                  <a:schemeClr val="bg1"/>
                </a:solidFill>
                <a:latin typeface="+mn-lt"/>
              </a:defRPr>
            </a:lvl5pPr>
            <a:lvl6pPr>
              <a:defRPr sz="2133"/>
            </a:lvl6pPr>
            <a:lvl7pPr>
              <a:defRPr sz="2133"/>
            </a:lvl7pPr>
            <a:lvl8pPr>
              <a:defRPr sz="2133"/>
            </a:lvl8pPr>
            <a:lvl9pPr>
              <a:defRPr sz="2133"/>
            </a:lvl9pPr>
          </a:lstStyle>
          <a:p>
            <a:pPr lvl="0"/>
            <a:r>
              <a:rPr lang="en-US" noProof="0"/>
              <a:t>Edit Master text styles</a:t>
            </a:r>
          </a:p>
        </p:txBody>
      </p:sp>
      <p:sp>
        <p:nvSpPr>
          <p:cNvPr id="9" name="Espace réservé du contenu 3"/>
          <p:cNvSpPr>
            <a:spLocks noGrp="1"/>
          </p:cNvSpPr>
          <p:nvPr>
            <p:ph sz="half" idx="12" hasCustomPrompt="1"/>
          </p:nvPr>
        </p:nvSpPr>
        <p:spPr>
          <a:xfrm>
            <a:off x="6182719" y="3022256"/>
            <a:ext cx="2682240" cy="3098279"/>
          </a:xfrm>
          <a:solidFill>
            <a:schemeClr val="bg1">
              <a:lumMod val="85000"/>
            </a:schemeClr>
          </a:solidFill>
          <a:ln>
            <a:noFill/>
          </a:ln>
        </p:spPr>
        <p:txBody>
          <a:bodyPr lIns="144000" tIns="108000" rIns="108000" anchor="t">
            <a:noAutofit/>
          </a:bodyPr>
          <a:lstStyle>
            <a:lvl1pPr marL="0" indent="0" algn="l">
              <a:spcBef>
                <a:spcPts val="0"/>
              </a:spcBef>
              <a:buFont typeface="Arial"/>
              <a:buNone/>
              <a:defRPr sz="2400">
                <a:solidFill>
                  <a:srgbClr val="005197"/>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Edit Master text styles</a:t>
            </a:r>
          </a:p>
        </p:txBody>
      </p:sp>
      <p:sp>
        <p:nvSpPr>
          <p:cNvPr id="4" name="Espace réservé du contenu 3"/>
          <p:cNvSpPr>
            <a:spLocks noGrp="1"/>
          </p:cNvSpPr>
          <p:nvPr>
            <p:ph sz="half" idx="2" hasCustomPrompt="1"/>
          </p:nvPr>
        </p:nvSpPr>
        <p:spPr>
          <a:xfrm>
            <a:off x="614963" y="3022256"/>
            <a:ext cx="2682239" cy="3098279"/>
          </a:xfrm>
          <a:solidFill>
            <a:schemeClr val="bg1">
              <a:lumMod val="85000"/>
            </a:schemeClr>
          </a:solidFill>
          <a:ln>
            <a:noFill/>
          </a:ln>
        </p:spPr>
        <p:txBody>
          <a:bodyPr lIns="144000" tIns="108000" rIns="108000" anchor="t">
            <a:noAutofit/>
          </a:bodyPr>
          <a:lstStyle>
            <a:lvl1pPr marL="0" indent="0" algn="l">
              <a:spcBef>
                <a:spcPts val="0"/>
              </a:spcBef>
              <a:buFont typeface="Arial"/>
              <a:buNone/>
              <a:defRPr sz="2400">
                <a:solidFill>
                  <a:srgbClr val="005197"/>
                </a:solidFill>
                <a:latin typeface="+mn-lt"/>
              </a:defRPr>
            </a:lvl1pPr>
            <a:lvl2pPr marL="0" indent="0" algn="ctr">
              <a:spcBef>
                <a:spcPts val="400"/>
              </a:spcBef>
              <a:buNone/>
              <a:defRPr sz="1467">
                <a:solidFill>
                  <a:schemeClr val="bg1"/>
                </a:solidFill>
                <a:latin typeface="+mn-lt"/>
              </a:defRPr>
            </a:lvl2pPr>
            <a:lvl3pPr marL="0" indent="0" algn="ctr">
              <a:spcBef>
                <a:spcPts val="400"/>
              </a:spcBef>
              <a:buNone/>
              <a:defRPr sz="1467">
                <a:solidFill>
                  <a:schemeClr val="bg1"/>
                </a:solidFill>
                <a:latin typeface="+mn-lt"/>
              </a:defRPr>
            </a:lvl3pPr>
            <a:lvl4pPr marL="0" indent="0" algn="ctr">
              <a:spcBef>
                <a:spcPts val="400"/>
              </a:spcBef>
              <a:buNone/>
              <a:defRPr sz="1467">
                <a:solidFill>
                  <a:schemeClr val="bg1"/>
                </a:solidFill>
                <a:latin typeface="+mn-lt"/>
              </a:defRPr>
            </a:lvl4pPr>
            <a:lvl5pPr marL="0" indent="0" algn="ctr">
              <a:spcBef>
                <a:spcPts val="40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Edit Master text styles</a:t>
            </a:r>
          </a:p>
        </p:txBody>
      </p:sp>
      <p:sp>
        <p:nvSpPr>
          <p:cNvPr id="13" name="Espace réservé du texte 10"/>
          <p:cNvSpPr>
            <a:spLocks noGrp="1"/>
          </p:cNvSpPr>
          <p:nvPr>
            <p:ph type="body" sz="quarter" idx="11"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
        <p:nvSpPr>
          <p:cNvPr id="2" name="Titre 1"/>
          <p:cNvSpPr>
            <a:spLocks noGrp="1"/>
          </p:cNvSpPr>
          <p:nvPr>
            <p:ph type="title"/>
          </p:nvPr>
        </p:nvSpPr>
        <p:spPr/>
        <p:txBody>
          <a:bodyPr>
            <a:noAutofit/>
          </a:bodyPr>
          <a:lstStyle>
            <a:lvl1pPr>
              <a:defRPr>
                <a:solidFill>
                  <a:srgbClr val="005197"/>
                </a:solidFill>
              </a:defRPr>
            </a:lvl1pPr>
          </a:lstStyle>
          <a:p>
            <a:r>
              <a:rPr lang="en-US" noProof="0"/>
              <a:t>Click to edit Master title style</a:t>
            </a:r>
          </a:p>
        </p:txBody>
      </p:sp>
      <p:cxnSp>
        <p:nvCxnSpPr>
          <p:cNvPr id="8" name="Straight Arrow Connector 7">
            <a:extLst>
              <a:ext uri="{FF2B5EF4-FFF2-40B4-BE49-F238E27FC236}">
                <a16:creationId xmlns:a16="http://schemas.microsoft.com/office/drawing/2014/main" id="{5EA65D00-3CA6-0141-86A0-D995E27FE4C3}"/>
              </a:ext>
            </a:extLst>
          </p:cNvPr>
          <p:cNvCxnSpPr>
            <a:cxnSpLocks/>
          </p:cNvCxnSpPr>
          <p:nvPr/>
        </p:nvCxnSpPr>
        <p:spPr>
          <a:xfrm>
            <a:off x="7034463" y="2462463"/>
            <a:ext cx="2037348" cy="0"/>
          </a:xfrm>
          <a:prstGeom prst="straightConnector1">
            <a:avLst/>
          </a:prstGeom>
          <a:ln w="25400" cap="flat" cmpd="sng">
            <a:solidFill>
              <a:schemeClr val="bg1">
                <a:lumMod val="95000"/>
              </a:schemeClr>
            </a:solidFill>
            <a:round/>
            <a:tailEnd type="oval"/>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1EA70016-23FF-CA4C-8B0C-8DBC13E62982}"/>
              </a:ext>
            </a:extLst>
          </p:cNvPr>
          <p:cNvCxnSpPr>
            <a:cxnSpLocks/>
          </p:cNvCxnSpPr>
          <p:nvPr/>
        </p:nvCxnSpPr>
        <p:spPr>
          <a:xfrm>
            <a:off x="4267200" y="2462463"/>
            <a:ext cx="2037348" cy="0"/>
          </a:xfrm>
          <a:prstGeom prst="straightConnector1">
            <a:avLst/>
          </a:prstGeom>
          <a:ln w="25400" cap="flat" cmpd="sng">
            <a:solidFill>
              <a:schemeClr val="bg1">
                <a:lumMod val="95000"/>
              </a:schemeClr>
            </a:solidFill>
            <a:round/>
            <a:tailEnd type="oval"/>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A7244050-7C94-0142-B3F2-E66F79BA37D2}"/>
              </a:ext>
            </a:extLst>
          </p:cNvPr>
          <p:cNvCxnSpPr>
            <a:cxnSpLocks/>
          </p:cNvCxnSpPr>
          <p:nvPr/>
        </p:nvCxnSpPr>
        <p:spPr>
          <a:xfrm>
            <a:off x="1499937" y="2462463"/>
            <a:ext cx="2037348" cy="0"/>
          </a:xfrm>
          <a:prstGeom prst="straightConnector1">
            <a:avLst/>
          </a:prstGeom>
          <a:ln w="25400" cap="flat" cmpd="sng">
            <a:solidFill>
              <a:schemeClr val="bg1">
                <a:lumMod val="95000"/>
              </a:schemeClr>
            </a:solidFill>
            <a:round/>
            <a:tailEnd type="oval"/>
          </a:ln>
          <a:effectLst/>
        </p:spPr>
        <p:style>
          <a:lnRef idx="2">
            <a:schemeClr val="accent1"/>
          </a:lnRef>
          <a:fillRef idx="0">
            <a:schemeClr val="accent1"/>
          </a:fillRef>
          <a:effectRef idx="1">
            <a:schemeClr val="accent1"/>
          </a:effectRef>
          <a:fontRef idx="minor">
            <a:schemeClr val="tx1"/>
          </a:fontRef>
        </p:style>
      </p:cxnSp>
      <p:grpSp>
        <p:nvGrpSpPr>
          <p:cNvPr id="16" name="Grouper 15">
            <a:extLst>
              <a:ext uri="{FF2B5EF4-FFF2-40B4-BE49-F238E27FC236}">
                <a16:creationId xmlns:a16="http://schemas.microsoft.com/office/drawing/2014/main" id="{C0B22551-6300-4BA0-9AF1-FFB6DD7FA7FA}"/>
              </a:ext>
            </a:extLst>
          </p:cNvPr>
          <p:cNvGrpSpPr/>
          <p:nvPr/>
        </p:nvGrpSpPr>
        <p:grpSpPr>
          <a:xfrm>
            <a:off x="0" y="-6096"/>
            <a:ext cx="12192000" cy="6864096"/>
            <a:chOff x="0" y="-4572"/>
            <a:chExt cx="9144000" cy="5148072"/>
          </a:xfrm>
        </p:grpSpPr>
        <p:sp>
          <p:nvSpPr>
            <p:cNvPr id="17" name="Rectangle 16">
              <a:extLst>
                <a:ext uri="{FF2B5EF4-FFF2-40B4-BE49-F238E27FC236}">
                  <a16:creationId xmlns:a16="http://schemas.microsoft.com/office/drawing/2014/main" id="{1B402874-8172-450F-AB6F-15BC5D2B1E64}"/>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9" name="Rectangle 18">
              <a:extLst>
                <a:ext uri="{FF2B5EF4-FFF2-40B4-BE49-F238E27FC236}">
                  <a16:creationId xmlns:a16="http://schemas.microsoft.com/office/drawing/2014/main" id="{7008BD52-D948-4BB1-80FD-782DCDD1E165}"/>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3" name="Rectangle 22">
              <a:extLst>
                <a:ext uri="{FF2B5EF4-FFF2-40B4-BE49-F238E27FC236}">
                  <a16:creationId xmlns:a16="http://schemas.microsoft.com/office/drawing/2014/main" id="{6495703D-C681-4D1B-ADFA-C88D2A43BA88}"/>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26" name="Rectangle 25">
              <a:extLst>
                <a:ext uri="{FF2B5EF4-FFF2-40B4-BE49-F238E27FC236}">
                  <a16:creationId xmlns:a16="http://schemas.microsoft.com/office/drawing/2014/main" id="{114CD269-7D4D-4987-8CC3-CA4080B5A467}"/>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27" name="Rectangle 26">
            <a:extLst>
              <a:ext uri="{FF2B5EF4-FFF2-40B4-BE49-F238E27FC236}">
                <a16:creationId xmlns:a16="http://schemas.microsoft.com/office/drawing/2014/main" id="{252C7929-6DA0-E64C-ADA7-E6F9601F9E37}"/>
              </a:ext>
            </a:extLst>
          </p:cNvPr>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8" name="Rectangle 27">
            <a:extLst>
              <a:ext uri="{FF2B5EF4-FFF2-40B4-BE49-F238E27FC236}">
                <a16:creationId xmlns:a16="http://schemas.microsoft.com/office/drawing/2014/main" id="{328B3ED3-E321-CD48-84B2-24CC91D53073}"/>
              </a:ext>
            </a:extLst>
          </p:cNvPr>
          <p:cNvSpPr/>
          <p:nvPr userDrawn="1"/>
        </p:nvSpPr>
        <p:spPr>
          <a:xfrm>
            <a:off x="614963" y="1969983"/>
            <a:ext cx="2682239" cy="97374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216000" rtlCol="0" anchor="ctr"/>
          <a:lstStyle/>
          <a:p>
            <a:pPr algn="l"/>
            <a:r>
              <a:rPr lang="en-US" sz="3200">
                <a:latin typeface="+mj-lt"/>
              </a:rPr>
              <a:t>01</a:t>
            </a:r>
          </a:p>
        </p:txBody>
      </p:sp>
      <p:sp>
        <p:nvSpPr>
          <p:cNvPr id="30" name="Rectangle 29">
            <a:extLst>
              <a:ext uri="{FF2B5EF4-FFF2-40B4-BE49-F238E27FC236}">
                <a16:creationId xmlns:a16="http://schemas.microsoft.com/office/drawing/2014/main" id="{AF72D8AD-B5CC-C141-A661-025F5944C695}"/>
              </a:ext>
            </a:extLst>
          </p:cNvPr>
          <p:cNvSpPr/>
          <p:nvPr userDrawn="1"/>
        </p:nvSpPr>
        <p:spPr>
          <a:xfrm>
            <a:off x="3398269" y="1969983"/>
            <a:ext cx="2682239" cy="973743"/>
          </a:xfrm>
          <a:prstGeom prst="rect">
            <a:avLst/>
          </a:prstGeom>
          <a:solidFill>
            <a:schemeClr val="accent4">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lIns="216000" rtlCol="0" anchor="ctr"/>
          <a:lstStyle/>
          <a:p>
            <a:pPr algn="l"/>
            <a:r>
              <a:rPr lang="en-US" sz="3200">
                <a:latin typeface="+mj-lt"/>
              </a:rPr>
              <a:t>02</a:t>
            </a:r>
          </a:p>
        </p:txBody>
      </p:sp>
      <p:sp>
        <p:nvSpPr>
          <p:cNvPr id="31" name="Rectangle 30">
            <a:extLst>
              <a:ext uri="{FF2B5EF4-FFF2-40B4-BE49-F238E27FC236}">
                <a16:creationId xmlns:a16="http://schemas.microsoft.com/office/drawing/2014/main" id="{3D172C29-6005-F444-9E22-341C01F9680F}"/>
              </a:ext>
            </a:extLst>
          </p:cNvPr>
          <p:cNvSpPr/>
          <p:nvPr userDrawn="1"/>
        </p:nvSpPr>
        <p:spPr>
          <a:xfrm>
            <a:off x="6173553" y="1969983"/>
            <a:ext cx="2682239" cy="973743"/>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216000" rtlCol="0" anchor="ctr"/>
          <a:lstStyle/>
          <a:p>
            <a:pPr algn="l"/>
            <a:r>
              <a:rPr lang="en-US" sz="3200">
                <a:latin typeface="+mj-lt"/>
              </a:rPr>
              <a:t>03</a:t>
            </a:r>
          </a:p>
        </p:txBody>
      </p:sp>
      <p:sp>
        <p:nvSpPr>
          <p:cNvPr id="32" name="Rectangle 31">
            <a:extLst>
              <a:ext uri="{FF2B5EF4-FFF2-40B4-BE49-F238E27FC236}">
                <a16:creationId xmlns:a16="http://schemas.microsoft.com/office/drawing/2014/main" id="{FB83AEE6-07BB-F942-B2DC-B94F76EAFFD6}"/>
              </a:ext>
            </a:extLst>
          </p:cNvPr>
          <p:cNvSpPr/>
          <p:nvPr userDrawn="1"/>
        </p:nvSpPr>
        <p:spPr>
          <a:xfrm>
            <a:off x="8956858" y="1969983"/>
            <a:ext cx="2682239" cy="97374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16000" rtlCol="0" anchor="ctr"/>
          <a:lstStyle/>
          <a:p>
            <a:pPr algn="l"/>
            <a:r>
              <a:rPr lang="en-US" sz="3200">
                <a:latin typeface="+mj-lt"/>
              </a:rPr>
              <a:t>04</a:t>
            </a:r>
          </a:p>
        </p:txBody>
      </p:sp>
      <p:cxnSp>
        <p:nvCxnSpPr>
          <p:cNvPr id="33" name="Straight Arrow Connector 32">
            <a:extLst>
              <a:ext uri="{FF2B5EF4-FFF2-40B4-BE49-F238E27FC236}">
                <a16:creationId xmlns:a16="http://schemas.microsoft.com/office/drawing/2014/main" id="{B39EFEDB-94CB-624E-9510-D7763DD2CE6E}"/>
              </a:ext>
            </a:extLst>
          </p:cNvPr>
          <p:cNvCxnSpPr>
            <a:cxnSpLocks/>
          </p:cNvCxnSpPr>
          <p:nvPr userDrawn="1"/>
        </p:nvCxnSpPr>
        <p:spPr>
          <a:xfrm>
            <a:off x="7034463" y="2462463"/>
            <a:ext cx="2037348" cy="0"/>
          </a:xfrm>
          <a:prstGeom prst="straightConnector1">
            <a:avLst/>
          </a:prstGeom>
          <a:ln w="25400" cap="flat" cmpd="sng">
            <a:solidFill>
              <a:schemeClr val="bg1">
                <a:lumMod val="95000"/>
              </a:schemeClr>
            </a:solidFill>
            <a:round/>
            <a:tailEnd type="oval"/>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12DF3345-0DF7-5345-9140-C5DA997611EE}"/>
              </a:ext>
            </a:extLst>
          </p:cNvPr>
          <p:cNvCxnSpPr>
            <a:cxnSpLocks/>
          </p:cNvCxnSpPr>
          <p:nvPr userDrawn="1"/>
        </p:nvCxnSpPr>
        <p:spPr>
          <a:xfrm>
            <a:off x="4267200" y="2462463"/>
            <a:ext cx="2037348" cy="0"/>
          </a:xfrm>
          <a:prstGeom prst="straightConnector1">
            <a:avLst/>
          </a:prstGeom>
          <a:ln w="25400" cap="flat" cmpd="sng">
            <a:solidFill>
              <a:schemeClr val="bg1">
                <a:lumMod val="95000"/>
              </a:schemeClr>
            </a:solidFill>
            <a:round/>
            <a:tailEnd type="oval"/>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22AC528A-8874-164C-8BFB-4D26ED9D1D02}"/>
              </a:ext>
            </a:extLst>
          </p:cNvPr>
          <p:cNvCxnSpPr>
            <a:cxnSpLocks/>
          </p:cNvCxnSpPr>
          <p:nvPr userDrawn="1"/>
        </p:nvCxnSpPr>
        <p:spPr>
          <a:xfrm>
            <a:off x="1499937" y="2462463"/>
            <a:ext cx="2037348" cy="0"/>
          </a:xfrm>
          <a:prstGeom prst="straightConnector1">
            <a:avLst/>
          </a:prstGeom>
          <a:ln w="25400" cap="flat" cmpd="sng">
            <a:solidFill>
              <a:schemeClr val="bg1">
                <a:lumMod val="95000"/>
              </a:schemeClr>
            </a:solidFill>
            <a:round/>
            <a:tailEnd type="oval"/>
          </a:ln>
          <a:effectLst/>
        </p:spPr>
        <p:style>
          <a:lnRef idx="2">
            <a:schemeClr val="accent1"/>
          </a:lnRef>
          <a:fillRef idx="0">
            <a:schemeClr val="accent1"/>
          </a:fillRef>
          <a:effectRef idx="1">
            <a:schemeClr val="accent1"/>
          </a:effectRef>
          <a:fontRef idx="minor">
            <a:schemeClr val="tx1"/>
          </a:fontRef>
        </p:style>
      </p:cxnSp>
      <p:grpSp>
        <p:nvGrpSpPr>
          <p:cNvPr id="36" name="Grouper 15">
            <a:extLst>
              <a:ext uri="{FF2B5EF4-FFF2-40B4-BE49-F238E27FC236}">
                <a16:creationId xmlns:a16="http://schemas.microsoft.com/office/drawing/2014/main" id="{771C2632-47E2-4841-9096-2E96DAA8BBFF}"/>
              </a:ext>
            </a:extLst>
          </p:cNvPr>
          <p:cNvGrpSpPr/>
          <p:nvPr userDrawn="1"/>
        </p:nvGrpSpPr>
        <p:grpSpPr>
          <a:xfrm>
            <a:off x="0" y="-6096"/>
            <a:ext cx="12192000" cy="6864096"/>
            <a:chOff x="0" y="-4572"/>
            <a:chExt cx="9144000" cy="5148072"/>
          </a:xfrm>
        </p:grpSpPr>
        <p:sp>
          <p:nvSpPr>
            <p:cNvPr id="37" name="Rectangle 36">
              <a:extLst>
                <a:ext uri="{FF2B5EF4-FFF2-40B4-BE49-F238E27FC236}">
                  <a16:creationId xmlns:a16="http://schemas.microsoft.com/office/drawing/2014/main" id="{0068C99C-955E-DB4B-8023-B804877DC26B}"/>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38" name="Rectangle 37">
              <a:extLst>
                <a:ext uri="{FF2B5EF4-FFF2-40B4-BE49-F238E27FC236}">
                  <a16:creationId xmlns:a16="http://schemas.microsoft.com/office/drawing/2014/main" id="{659102BA-2752-4C4F-9AE2-541ABFADD614}"/>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39" name="Rectangle 38">
              <a:extLst>
                <a:ext uri="{FF2B5EF4-FFF2-40B4-BE49-F238E27FC236}">
                  <a16:creationId xmlns:a16="http://schemas.microsoft.com/office/drawing/2014/main" id="{201E09A6-166C-1741-BFE1-11D0CBEBAF0C}"/>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40" name="Rectangle 39">
              <a:extLst>
                <a:ext uri="{FF2B5EF4-FFF2-40B4-BE49-F238E27FC236}">
                  <a16:creationId xmlns:a16="http://schemas.microsoft.com/office/drawing/2014/main" id="{1B074845-AC5C-EA4F-B420-F7102CFA012D}"/>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3026168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divider - corporate">
    <p:bg>
      <p:bgPr>
        <a:solidFill>
          <a:srgbClr val="005197"/>
        </a:solidFill>
        <a:effectLst/>
      </p:bgPr>
    </p:bg>
    <p:spTree>
      <p:nvGrpSpPr>
        <p:cNvPr id="1" name=""/>
        <p:cNvGrpSpPr/>
        <p:nvPr/>
      </p:nvGrpSpPr>
      <p:grpSpPr>
        <a:xfrm>
          <a:off x="0" y="0"/>
          <a:ext cx="0" cy="0"/>
          <a:chOff x="0" y="0"/>
          <a:chExt cx="0" cy="0"/>
        </a:xfrm>
      </p:grpSpPr>
      <p:pic>
        <p:nvPicPr>
          <p:cNvPr id="9" name="Image 8" descr="points_blanc2.png"/>
          <p:cNvPicPr>
            <a:picLocks noChangeAspect="1"/>
          </p:cNvPicPr>
          <p:nvPr/>
        </p:nvPicPr>
        <p:blipFill>
          <a:blip r:embed="rId2" cstate="screen">
            <a:alphaModFix amt="30000"/>
            <a:extLst>
              <a:ext uri="{28A0092B-C50C-407E-A947-70E740481C1C}">
                <a14:useLocalDpi xmlns:a14="http://schemas.microsoft.com/office/drawing/2010/main"/>
              </a:ext>
            </a:extLst>
          </a:blip>
          <a:stretch>
            <a:fillRect/>
          </a:stretch>
        </p:blipFill>
        <p:spPr>
          <a:xfrm>
            <a:off x="304800" y="287528"/>
            <a:ext cx="11582400" cy="6486144"/>
          </a:xfrm>
          <a:prstGeom prst="rect">
            <a:avLst/>
          </a:prstGeom>
        </p:spPr>
      </p:pic>
      <p:sp>
        <p:nvSpPr>
          <p:cNvPr id="2" name="Titre 1"/>
          <p:cNvSpPr>
            <a:spLocks noGrp="1"/>
          </p:cNvSpPr>
          <p:nvPr>
            <p:ph type="title" hasCustomPrompt="1"/>
          </p:nvPr>
        </p:nvSpPr>
        <p:spPr>
          <a:xfrm>
            <a:off x="996950" y="1533803"/>
            <a:ext cx="10539391" cy="2493912"/>
          </a:xfrm>
        </p:spPr>
        <p:txBody>
          <a:bodyPr anchor="b">
            <a:noAutofit/>
          </a:bodyPr>
          <a:lstStyle>
            <a:lvl1pPr algn="l">
              <a:lnSpc>
                <a:spcPct val="95000"/>
              </a:lnSpc>
              <a:defRPr sz="8266" b="0" cap="none">
                <a:solidFill>
                  <a:schemeClr val="bg1"/>
                </a:solidFill>
              </a:defRPr>
            </a:lvl1pPr>
          </a:lstStyle>
          <a:p>
            <a:r>
              <a:rPr lang="en-US" noProof="0"/>
              <a:t>Click to enter section title</a:t>
            </a:r>
          </a:p>
        </p:txBody>
      </p:sp>
      <p:sp>
        <p:nvSpPr>
          <p:cNvPr id="4" name="Text Placeholder 3">
            <a:extLst>
              <a:ext uri="{FF2B5EF4-FFF2-40B4-BE49-F238E27FC236}">
                <a16:creationId xmlns:a16="http://schemas.microsoft.com/office/drawing/2014/main" id="{6E8C8B8E-5747-47CF-B6D8-3E2751F59DB3}"/>
              </a:ext>
            </a:extLst>
          </p:cNvPr>
          <p:cNvSpPr>
            <a:spLocks noGrp="1"/>
          </p:cNvSpPr>
          <p:nvPr>
            <p:ph type="body" sz="quarter" idx="10" hasCustomPrompt="1"/>
          </p:nvPr>
        </p:nvSpPr>
        <p:spPr>
          <a:xfrm>
            <a:off x="996950" y="4170910"/>
            <a:ext cx="8746068" cy="1229783"/>
          </a:xfrm>
        </p:spPr>
        <p:txBody>
          <a:bodyPr/>
          <a:lstStyle>
            <a:lvl1pPr marL="0" indent="0">
              <a:buNone/>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enter subtitle</a:t>
            </a:r>
          </a:p>
        </p:txBody>
      </p:sp>
    </p:spTree>
    <p:extLst>
      <p:ext uri="{BB962C8B-B14F-4D97-AF65-F5344CB8AC3E}">
        <p14:creationId xmlns:p14="http://schemas.microsoft.com/office/powerpoint/2010/main" val="20706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ntent blocks with divider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FBDA4B0-11FF-F045-9AF8-95CD53F75F67}"/>
              </a:ext>
            </a:extLst>
          </p:cNvPr>
          <p:cNvSpPr/>
          <p:nvPr/>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cxnSp>
        <p:nvCxnSpPr>
          <p:cNvPr id="16" name="Straight Connector 15">
            <a:extLst>
              <a:ext uri="{FF2B5EF4-FFF2-40B4-BE49-F238E27FC236}">
                <a16:creationId xmlns:a16="http://schemas.microsoft.com/office/drawing/2014/main" id="{D5330993-D4E5-B244-B5F7-B6A2DE020F6C}"/>
              </a:ext>
            </a:extLst>
          </p:cNvPr>
          <p:cNvCxnSpPr/>
          <p:nvPr/>
        </p:nvCxnSpPr>
        <p:spPr>
          <a:xfrm>
            <a:off x="629249" y="3127467"/>
            <a:ext cx="1750263" cy="0"/>
          </a:xfrm>
          <a:prstGeom prst="line">
            <a:avLst/>
          </a:prstGeom>
          <a:noFill/>
          <a:ln w="25400" cap="flat" cmpd="sng" algn="ctr">
            <a:solidFill>
              <a:srgbClr val="FF9E16"/>
            </a:solidFill>
            <a:prstDash val="solid"/>
          </a:ln>
          <a:effectLst/>
        </p:spPr>
      </p:cxnSp>
      <p:cxnSp>
        <p:nvCxnSpPr>
          <p:cNvPr id="17" name="Straight Connector 16">
            <a:extLst>
              <a:ext uri="{FF2B5EF4-FFF2-40B4-BE49-F238E27FC236}">
                <a16:creationId xmlns:a16="http://schemas.microsoft.com/office/drawing/2014/main" id="{1571BBED-2E35-304D-BCDE-F0F17A3BE3EC}"/>
              </a:ext>
            </a:extLst>
          </p:cNvPr>
          <p:cNvCxnSpPr/>
          <p:nvPr/>
        </p:nvCxnSpPr>
        <p:spPr>
          <a:xfrm>
            <a:off x="629249" y="4733031"/>
            <a:ext cx="1750263" cy="0"/>
          </a:xfrm>
          <a:prstGeom prst="line">
            <a:avLst/>
          </a:prstGeom>
          <a:noFill/>
          <a:ln w="25400" cap="flat" cmpd="sng" algn="ctr">
            <a:solidFill>
              <a:srgbClr val="FF9E16"/>
            </a:solidFill>
            <a:prstDash val="solid"/>
          </a:ln>
          <a:effectLst/>
        </p:spPr>
      </p:cxnSp>
      <p:sp>
        <p:nvSpPr>
          <p:cNvPr id="18" name="Espace réservé du texte 10">
            <a:extLst>
              <a:ext uri="{FF2B5EF4-FFF2-40B4-BE49-F238E27FC236}">
                <a16:creationId xmlns:a16="http://schemas.microsoft.com/office/drawing/2014/main" id="{6333BA1B-5003-5D4A-8048-45E9F6F89B79}"/>
              </a:ext>
            </a:extLst>
          </p:cNvPr>
          <p:cNvSpPr>
            <a:spLocks noGrp="1"/>
          </p:cNvSpPr>
          <p:nvPr>
            <p:ph type="body" sz="quarter" idx="11"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
        <p:nvSpPr>
          <p:cNvPr id="19" name="Titre 1">
            <a:extLst>
              <a:ext uri="{FF2B5EF4-FFF2-40B4-BE49-F238E27FC236}">
                <a16:creationId xmlns:a16="http://schemas.microsoft.com/office/drawing/2014/main" id="{45ABCC02-7EE4-9740-B3FF-9C1BD55ED14D}"/>
              </a:ext>
            </a:extLst>
          </p:cNvPr>
          <p:cNvSpPr>
            <a:spLocks noGrp="1"/>
          </p:cNvSpPr>
          <p:nvPr>
            <p:ph type="title"/>
          </p:nvPr>
        </p:nvSpPr>
        <p:spPr>
          <a:xfrm>
            <a:off x="507995" y="737465"/>
            <a:ext cx="11186588" cy="1143000"/>
          </a:xfrm>
        </p:spPr>
        <p:txBody>
          <a:bodyPr>
            <a:noAutofit/>
          </a:bodyPr>
          <a:lstStyle>
            <a:lvl1pPr>
              <a:defRPr>
                <a:solidFill>
                  <a:srgbClr val="005197"/>
                </a:solidFill>
              </a:defRPr>
            </a:lvl1pPr>
          </a:lstStyle>
          <a:p>
            <a:r>
              <a:rPr lang="en-US" noProof="0"/>
              <a:t>Click to edit Master title style</a:t>
            </a:r>
          </a:p>
        </p:txBody>
      </p:sp>
      <p:sp>
        <p:nvSpPr>
          <p:cNvPr id="22" name="Content Placeholder 21">
            <a:extLst>
              <a:ext uri="{FF2B5EF4-FFF2-40B4-BE49-F238E27FC236}">
                <a16:creationId xmlns:a16="http://schemas.microsoft.com/office/drawing/2014/main" id="{2A1A2068-C090-F04F-B88F-C66D47774BC4}"/>
              </a:ext>
            </a:extLst>
          </p:cNvPr>
          <p:cNvSpPr>
            <a:spLocks noGrp="1"/>
          </p:cNvSpPr>
          <p:nvPr>
            <p:ph sz="quarter" idx="12"/>
          </p:nvPr>
        </p:nvSpPr>
        <p:spPr>
          <a:xfrm>
            <a:off x="496136" y="1881189"/>
            <a:ext cx="10061575" cy="535286"/>
          </a:xfrm>
        </p:spPr>
        <p:txBody>
          <a:bodyPr/>
          <a:lstStyle>
            <a:lvl1pPr marL="0" indent="0">
              <a:lnSpc>
                <a:spcPct val="100000"/>
              </a:lnSpc>
              <a:spcBef>
                <a:spcPts val="0"/>
              </a:spcBef>
              <a:buNone/>
              <a:defRPr>
                <a:solidFill>
                  <a:schemeClr val="accent1"/>
                </a:solidFill>
              </a:defRPr>
            </a:lvl1pPr>
            <a:lvl2pPr marL="230712" indent="0">
              <a:buNone/>
              <a:defRPr/>
            </a:lvl2pPr>
            <a:lvl3pPr marL="455071" indent="0">
              <a:buNone/>
              <a:defRPr/>
            </a:lvl3pPr>
            <a:lvl4pPr marL="685783" indent="0">
              <a:buNone/>
              <a:defRPr/>
            </a:lvl4pPr>
            <a:lvl5pPr marL="916495" indent="0">
              <a:buNone/>
              <a:defRPr/>
            </a:lvl5pPr>
          </a:lstStyle>
          <a:p>
            <a:pPr lvl="0"/>
            <a:r>
              <a:rPr lang="en-US"/>
              <a:t>Click to edit Master text styles</a:t>
            </a:r>
          </a:p>
        </p:txBody>
      </p:sp>
      <p:sp>
        <p:nvSpPr>
          <p:cNvPr id="23" name="Content Placeholder 21">
            <a:extLst>
              <a:ext uri="{FF2B5EF4-FFF2-40B4-BE49-F238E27FC236}">
                <a16:creationId xmlns:a16="http://schemas.microsoft.com/office/drawing/2014/main" id="{A6949FD0-BA7D-AF4E-BD62-E21FD294672F}"/>
              </a:ext>
            </a:extLst>
          </p:cNvPr>
          <p:cNvSpPr>
            <a:spLocks noGrp="1"/>
          </p:cNvSpPr>
          <p:nvPr>
            <p:ph sz="quarter" idx="13"/>
          </p:nvPr>
        </p:nvSpPr>
        <p:spPr>
          <a:xfrm>
            <a:off x="496136" y="2416479"/>
            <a:ext cx="10061575" cy="598042"/>
          </a:xfrm>
        </p:spPr>
        <p:txBody>
          <a:bodyPr/>
          <a:lstStyle>
            <a:lvl1pPr marL="0" indent="0">
              <a:lnSpc>
                <a:spcPct val="100000"/>
              </a:lnSpc>
              <a:spcBef>
                <a:spcPts val="0"/>
              </a:spcBef>
              <a:buNone/>
              <a:defRPr sz="1870">
                <a:solidFill>
                  <a:schemeClr val="tx1"/>
                </a:solidFill>
              </a:defRPr>
            </a:lvl1pPr>
            <a:lvl2pPr marL="230712" indent="0">
              <a:buNone/>
              <a:defRPr/>
            </a:lvl2pPr>
            <a:lvl3pPr marL="455071" indent="0">
              <a:buNone/>
              <a:defRPr/>
            </a:lvl3pPr>
            <a:lvl4pPr marL="685783" indent="0">
              <a:buNone/>
              <a:defRPr/>
            </a:lvl4pPr>
            <a:lvl5pPr marL="916495" indent="0">
              <a:buNone/>
              <a:defRPr/>
            </a:lvl5pPr>
          </a:lstStyle>
          <a:p>
            <a:pPr lvl="0"/>
            <a:r>
              <a:rPr lang="en-US"/>
              <a:t>Click to edit Master text styles</a:t>
            </a:r>
          </a:p>
        </p:txBody>
      </p:sp>
      <p:sp>
        <p:nvSpPr>
          <p:cNvPr id="24" name="Content Placeholder 21">
            <a:extLst>
              <a:ext uri="{FF2B5EF4-FFF2-40B4-BE49-F238E27FC236}">
                <a16:creationId xmlns:a16="http://schemas.microsoft.com/office/drawing/2014/main" id="{1EE4631D-18D0-4B48-A1D5-D4745A7F10C6}"/>
              </a:ext>
            </a:extLst>
          </p:cNvPr>
          <p:cNvSpPr>
            <a:spLocks noGrp="1"/>
          </p:cNvSpPr>
          <p:nvPr>
            <p:ph sz="quarter" idx="14"/>
          </p:nvPr>
        </p:nvSpPr>
        <p:spPr>
          <a:xfrm>
            <a:off x="496136" y="3419366"/>
            <a:ext cx="10061575" cy="535286"/>
          </a:xfrm>
        </p:spPr>
        <p:txBody>
          <a:bodyPr/>
          <a:lstStyle>
            <a:lvl1pPr marL="0" indent="0">
              <a:lnSpc>
                <a:spcPct val="100000"/>
              </a:lnSpc>
              <a:spcBef>
                <a:spcPts val="0"/>
              </a:spcBef>
              <a:buNone/>
              <a:defRPr>
                <a:solidFill>
                  <a:schemeClr val="accent1"/>
                </a:solidFill>
              </a:defRPr>
            </a:lvl1pPr>
            <a:lvl2pPr marL="230712" indent="0">
              <a:buNone/>
              <a:defRPr/>
            </a:lvl2pPr>
            <a:lvl3pPr marL="455071" indent="0">
              <a:buNone/>
              <a:defRPr/>
            </a:lvl3pPr>
            <a:lvl4pPr marL="685783" indent="0">
              <a:buNone/>
              <a:defRPr/>
            </a:lvl4pPr>
            <a:lvl5pPr marL="916495" indent="0">
              <a:buNone/>
              <a:defRPr/>
            </a:lvl5pPr>
          </a:lstStyle>
          <a:p>
            <a:pPr lvl="0"/>
            <a:r>
              <a:rPr lang="en-US"/>
              <a:t>Click to edit Master text styles</a:t>
            </a:r>
          </a:p>
        </p:txBody>
      </p:sp>
      <p:sp>
        <p:nvSpPr>
          <p:cNvPr id="25" name="Content Placeholder 21">
            <a:extLst>
              <a:ext uri="{FF2B5EF4-FFF2-40B4-BE49-F238E27FC236}">
                <a16:creationId xmlns:a16="http://schemas.microsoft.com/office/drawing/2014/main" id="{1AD98E84-7B80-7642-8904-397EAB81D986}"/>
              </a:ext>
            </a:extLst>
          </p:cNvPr>
          <p:cNvSpPr>
            <a:spLocks noGrp="1"/>
          </p:cNvSpPr>
          <p:nvPr>
            <p:ph sz="quarter" idx="15"/>
          </p:nvPr>
        </p:nvSpPr>
        <p:spPr>
          <a:xfrm>
            <a:off x="496136" y="3954656"/>
            <a:ext cx="10061575" cy="598042"/>
          </a:xfrm>
        </p:spPr>
        <p:txBody>
          <a:bodyPr/>
          <a:lstStyle>
            <a:lvl1pPr marL="0" indent="0">
              <a:lnSpc>
                <a:spcPct val="100000"/>
              </a:lnSpc>
              <a:spcBef>
                <a:spcPts val="0"/>
              </a:spcBef>
              <a:buNone/>
              <a:defRPr sz="1870">
                <a:solidFill>
                  <a:schemeClr val="tx1"/>
                </a:solidFill>
              </a:defRPr>
            </a:lvl1pPr>
            <a:lvl2pPr marL="230712" indent="0">
              <a:buNone/>
              <a:defRPr/>
            </a:lvl2pPr>
            <a:lvl3pPr marL="455071" indent="0">
              <a:buNone/>
              <a:defRPr/>
            </a:lvl3pPr>
            <a:lvl4pPr marL="685783" indent="0">
              <a:buNone/>
              <a:defRPr/>
            </a:lvl4pPr>
            <a:lvl5pPr marL="916495" indent="0">
              <a:buNone/>
              <a:defRPr/>
            </a:lvl5pPr>
          </a:lstStyle>
          <a:p>
            <a:pPr lvl="0"/>
            <a:r>
              <a:rPr lang="en-US"/>
              <a:t>Click to edit Master text styles</a:t>
            </a:r>
          </a:p>
        </p:txBody>
      </p:sp>
      <p:sp>
        <p:nvSpPr>
          <p:cNvPr id="26" name="Content Placeholder 21">
            <a:extLst>
              <a:ext uri="{FF2B5EF4-FFF2-40B4-BE49-F238E27FC236}">
                <a16:creationId xmlns:a16="http://schemas.microsoft.com/office/drawing/2014/main" id="{751CA3CA-A937-2F4B-BC3C-7842396CD856}"/>
              </a:ext>
            </a:extLst>
          </p:cNvPr>
          <p:cNvSpPr>
            <a:spLocks noGrp="1"/>
          </p:cNvSpPr>
          <p:nvPr>
            <p:ph sz="quarter" idx="16"/>
          </p:nvPr>
        </p:nvSpPr>
        <p:spPr>
          <a:xfrm>
            <a:off x="496136" y="5013176"/>
            <a:ext cx="10061575" cy="535286"/>
          </a:xfrm>
        </p:spPr>
        <p:txBody>
          <a:bodyPr/>
          <a:lstStyle>
            <a:lvl1pPr marL="0" indent="0">
              <a:lnSpc>
                <a:spcPct val="100000"/>
              </a:lnSpc>
              <a:spcBef>
                <a:spcPts val="0"/>
              </a:spcBef>
              <a:buNone/>
              <a:defRPr>
                <a:solidFill>
                  <a:schemeClr val="accent1"/>
                </a:solidFill>
              </a:defRPr>
            </a:lvl1pPr>
            <a:lvl2pPr marL="230712" indent="0">
              <a:buNone/>
              <a:defRPr/>
            </a:lvl2pPr>
            <a:lvl3pPr marL="455071" indent="0">
              <a:buNone/>
              <a:defRPr/>
            </a:lvl3pPr>
            <a:lvl4pPr marL="685783" indent="0">
              <a:buNone/>
              <a:defRPr/>
            </a:lvl4pPr>
            <a:lvl5pPr marL="916495" indent="0">
              <a:buNone/>
              <a:defRPr/>
            </a:lvl5pPr>
          </a:lstStyle>
          <a:p>
            <a:pPr lvl="0"/>
            <a:r>
              <a:rPr lang="en-US"/>
              <a:t>Click to edit Master text styles</a:t>
            </a:r>
          </a:p>
        </p:txBody>
      </p:sp>
      <p:sp>
        <p:nvSpPr>
          <p:cNvPr id="27" name="Content Placeholder 21">
            <a:extLst>
              <a:ext uri="{FF2B5EF4-FFF2-40B4-BE49-F238E27FC236}">
                <a16:creationId xmlns:a16="http://schemas.microsoft.com/office/drawing/2014/main" id="{4F9E3CCD-90EF-A642-B615-D10BE4356171}"/>
              </a:ext>
            </a:extLst>
          </p:cNvPr>
          <p:cNvSpPr>
            <a:spLocks noGrp="1"/>
          </p:cNvSpPr>
          <p:nvPr>
            <p:ph sz="quarter" idx="17"/>
          </p:nvPr>
        </p:nvSpPr>
        <p:spPr>
          <a:xfrm>
            <a:off x="496136" y="5548466"/>
            <a:ext cx="10061575" cy="598042"/>
          </a:xfrm>
        </p:spPr>
        <p:txBody>
          <a:bodyPr/>
          <a:lstStyle>
            <a:lvl1pPr marL="0" indent="0">
              <a:lnSpc>
                <a:spcPct val="100000"/>
              </a:lnSpc>
              <a:spcBef>
                <a:spcPts val="0"/>
              </a:spcBef>
              <a:buNone/>
              <a:defRPr sz="1870">
                <a:solidFill>
                  <a:schemeClr val="tx1"/>
                </a:solidFill>
              </a:defRPr>
            </a:lvl1pPr>
            <a:lvl2pPr marL="230712" indent="0">
              <a:buNone/>
              <a:defRPr/>
            </a:lvl2pPr>
            <a:lvl3pPr marL="455071" indent="0">
              <a:buNone/>
              <a:defRPr/>
            </a:lvl3pPr>
            <a:lvl4pPr marL="685783" indent="0">
              <a:buNone/>
              <a:defRPr/>
            </a:lvl4pPr>
            <a:lvl5pPr marL="916495" indent="0">
              <a:buNone/>
              <a:defRPr/>
            </a:lvl5pPr>
          </a:lstStyle>
          <a:p>
            <a:pPr lvl="0"/>
            <a:r>
              <a:rPr lang="en-US"/>
              <a:t>Click to edit Master text styles</a:t>
            </a:r>
          </a:p>
        </p:txBody>
      </p:sp>
      <p:grpSp>
        <p:nvGrpSpPr>
          <p:cNvPr id="13" name="Grouper 15">
            <a:extLst>
              <a:ext uri="{FF2B5EF4-FFF2-40B4-BE49-F238E27FC236}">
                <a16:creationId xmlns:a16="http://schemas.microsoft.com/office/drawing/2014/main" id="{01B941B1-5357-4A91-8E12-22FE1FBE2513}"/>
              </a:ext>
            </a:extLst>
          </p:cNvPr>
          <p:cNvGrpSpPr/>
          <p:nvPr/>
        </p:nvGrpSpPr>
        <p:grpSpPr>
          <a:xfrm>
            <a:off x="0" y="-6096"/>
            <a:ext cx="12192000" cy="6864096"/>
            <a:chOff x="0" y="-4572"/>
            <a:chExt cx="9144000" cy="5148072"/>
          </a:xfrm>
        </p:grpSpPr>
        <p:sp>
          <p:nvSpPr>
            <p:cNvPr id="14" name="Rectangle 13">
              <a:extLst>
                <a:ext uri="{FF2B5EF4-FFF2-40B4-BE49-F238E27FC236}">
                  <a16:creationId xmlns:a16="http://schemas.microsoft.com/office/drawing/2014/main" id="{DE99D24A-65D4-4F00-B66C-FD9B9A2F3D8E}"/>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5" name="Rectangle 14">
              <a:extLst>
                <a:ext uri="{FF2B5EF4-FFF2-40B4-BE49-F238E27FC236}">
                  <a16:creationId xmlns:a16="http://schemas.microsoft.com/office/drawing/2014/main" id="{B7779ADA-3CAE-4CAE-BE29-0E90FFEFA648}"/>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0" name="Rectangle 19">
              <a:extLst>
                <a:ext uri="{FF2B5EF4-FFF2-40B4-BE49-F238E27FC236}">
                  <a16:creationId xmlns:a16="http://schemas.microsoft.com/office/drawing/2014/main" id="{379F0653-EB0B-4B70-9947-9E30D9AC7BA2}"/>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21" name="Rectangle 20">
              <a:extLst>
                <a:ext uri="{FF2B5EF4-FFF2-40B4-BE49-F238E27FC236}">
                  <a16:creationId xmlns:a16="http://schemas.microsoft.com/office/drawing/2014/main" id="{54B95C93-7CA0-498E-8FC9-388B83896004}"/>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28" name="Rectangle 27">
            <a:extLst>
              <a:ext uri="{FF2B5EF4-FFF2-40B4-BE49-F238E27FC236}">
                <a16:creationId xmlns:a16="http://schemas.microsoft.com/office/drawing/2014/main" id="{C46A9C35-3FBB-FF49-AED9-C1B2059E6005}"/>
              </a:ext>
            </a:extLst>
          </p:cNvPr>
          <p:cNvSpPr/>
          <p:nvPr userDrawn="1"/>
        </p:nvSpPr>
        <p:spPr>
          <a:xfrm>
            <a:off x="0" y="0"/>
            <a:ext cx="1219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cxnSp>
        <p:nvCxnSpPr>
          <p:cNvPr id="29" name="Straight Connector 28">
            <a:extLst>
              <a:ext uri="{FF2B5EF4-FFF2-40B4-BE49-F238E27FC236}">
                <a16:creationId xmlns:a16="http://schemas.microsoft.com/office/drawing/2014/main" id="{4CEC2CF5-9DFB-9B4D-BBBD-A9A6126E100E}"/>
              </a:ext>
            </a:extLst>
          </p:cNvPr>
          <p:cNvCxnSpPr/>
          <p:nvPr userDrawn="1"/>
        </p:nvCxnSpPr>
        <p:spPr>
          <a:xfrm>
            <a:off x="629249" y="3127467"/>
            <a:ext cx="1750263" cy="0"/>
          </a:xfrm>
          <a:prstGeom prst="line">
            <a:avLst/>
          </a:prstGeom>
          <a:noFill/>
          <a:ln w="25400" cap="flat" cmpd="sng" algn="ctr">
            <a:solidFill>
              <a:srgbClr val="FF9E16"/>
            </a:solidFill>
            <a:prstDash val="solid"/>
          </a:ln>
          <a:effectLst/>
        </p:spPr>
      </p:cxnSp>
      <p:cxnSp>
        <p:nvCxnSpPr>
          <p:cNvPr id="30" name="Straight Connector 29">
            <a:extLst>
              <a:ext uri="{FF2B5EF4-FFF2-40B4-BE49-F238E27FC236}">
                <a16:creationId xmlns:a16="http://schemas.microsoft.com/office/drawing/2014/main" id="{40D8B204-6168-B34F-832F-9F3A053FCDC7}"/>
              </a:ext>
            </a:extLst>
          </p:cNvPr>
          <p:cNvCxnSpPr/>
          <p:nvPr userDrawn="1"/>
        </p:nvCxnSpPr>
        <p:spPr>
          <a:xfrm>
            <a:off x="629249" y="4733031"/>
            <a:ext cx="1750263" cy="0"/>
          </a:xfrm>
          <a:prstGeom prst="line">
            <a:avLst/>
          </a:prstGeom>
          <a:noFill/>
          <a:ln w="25400" cap="flat" cmpd="sng" algn="ctr">
            <a:solidFill>
              <a:srgbClr val="FF9E16"/>
            </a:solidFill>
            <a:prstDash val="solid"/>
          </a:ln>
          <a:effectLst/>
        </p:spPr>
      </p:cxnSp>
      <p:grpSp>
        <p:nvGrpSpPr>
          <p:cNvPr id="31" name="Grouper 15">
            <a:extLst>
              <a:ext uri="{FF2B5EF4-FFF2-40B4-BE49-F238E27FC236}">
                <a16:creationId xmlns:a16="http://schemas.microsoft.com/office/drawing/2014/main" id="{29573D7D-9DF3-2644-969D-871592454D26}"/>
              </a:ext>
            </a:extLst>
          </p:cNvPr>
          <p:cNvGrpSpPr/>
          <p:nvPr userDrawn="1"/>
        </p:nvGrpSpPr>
        <p:grpSpPr>
          <a:xfrm>
            <a:off x="0" y="-6096"/>
            <a:ext cx="12192000" cy="6864096"/>
            <a:chOff x="0" y="-4572"/>
            <a:chExt cx="9144000" cy="5148072"/>
          </a:xfrm>
        </p:grpSpPr>
        <p:sp>
          <p:nvSpPr>
            <p:cNvPr id="32" name="Rectangle 31">
              <a:extLst>
                <a:ext uri="{FF2B5EF4-FFF2-40B4-BE49-F238E27FC236}">
                  <a16:creationId xmlns:a16="http://schemas.microsoft.com/office/drawing/2014/main" id="{8DBF8B2E-919B-1A44-A362-A96CD5EFE503}"/>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33" name="Rectangle 32">
              <a:extLst>
                <a:ext uri="{FF2B5EF4-FFF2-40B4-BE49-F238E27FC236}">
                  <a16:creationId xmlns:a16="http://schemas.microsoft.com/office/drawing/2014/main" id="{BE51B731-E2AA-6744-B8E4-E673FBA26BB9}"/>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34" name="Rectangle 33">
              <a:extLst>
                <a:ext uri="{FF2B5EF4-FFF2-40B4-BE49-F238E27FC236}">
                  <a16:creationId xmlns:a16="http://schemas.microsoft.com/office/drawing/2014/main" id="{6568ADFC-4FF4-844D-9617-7792CF42AA2E}"/>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35" name="Rectangle 34">
              <a:extLst>
                <a:ext uri="{FF2B5EF4-FFF2-40B4-BE49-F238E27FC236}">
                  <a16:creationId xmlns:a16="http://schemas.microsoft.com/office/drawing/2014/main" id="{05B35BFC-43DC-0E48-A7D7-BEA8335979C2}"/>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275195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cSld name="Image - Full Slide">
    <p:bg>
      <p:bgPr>
        <a:solidFill>
          <a:schemeClr val="bg1"/>
        </a:solidFill>
        <a:effectLst/>
      </p:bgPr>
    </p:bg>
    <p:spTree>
      <p:nvGrpSpPr>
        <p:cNvPr id="1" name=""/>
        <p:cNvGrpSpPr/>
        <p:nvPr/>
      </p:nvGrpSpPr>
      <p:grpSpPr>
        <a:xfrm>
          <a:off x="0" y="0"/>
          <a:ext cx="0" cy="0"/>
          <a:chOff x="0" y="0"/>
          <a:chExt cx="0" cy="0"/>
        </a:xfrm>
      </p:grpSpPr>
      <p:sp>
        <p:nvSpPr>
          <p:cNvPr id="3" name="Espace réservé pour une image  2"/>
          <p:cNvSpPr>
            <a:spLocks noGrp="1" noChangeAspect="1"/>
          </p:cNvSpPr>
          <p:nvPr>
            <p:ph type="pic" idx="1"/>
          </p:nvPr>
        </p:nvSpPr>
        <p:spPr>
          <a:xfrm>
            <a:off x="0" y="0"/>
            <a:ext cx="12192000" cy="6858000"/>
          </a:xfrm>
        </p:spPr>
        <p:txBody>
          <a:bodyPr anchor="ctr"/>
          <a:lstStyle>
            <a:lvl1pPr marL="0" indent="0" algn="ctr">
              <a:buNone/>
              <a:defRPr sz="1600" b="0">
                <a:latin typeface="+mn-lt"/>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fr-CA"/>
          </a:p>
        </p:txBody>
      </p:sp>
    </p:spTree>
    <p:extLst>
      <p:ext uri="{BB962C8B-B14F-4D97-AF65-F5344CB8AC3E}">
        <p14:creationId xmlns:p14="http://schemas.microsoft.com/office/powerpoint/2010/main" val="341124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hoto Bkgd with animated icon">
    <p:spTree>
      <p:nvGrpSpPr>
        <p:cNvPr id="1" name=""/>
        <p:cNvGrpSpPr/>
        <p:nvPr/>
      </p:nvGrpSpPr>
      <p:grpSpPr>
        <a:xfrm>
          <a:off x="0" y="0"/>
          <a:ext cx="0" cy="0"/>
          <a:chOff x="0" y="0"/>
          <a:chExt cx="0" cy="0"/>
        </a:xfrm>
      </p:grpSpPr>
      <p:sp>
        <p:nvSpPr>
          <p:cNvPr id="16" name="Espace réservé pour une image  5"/>
          <p:cNvSpPr>
            <a:spLocks noGrp="1"/>
          </p:cNvSpPr>
          <p:nvPr>
            <p:ph type="pic" sz="quarter" idx="12"/>
          </p:nvPr>
        </p:nvSpPr>
        <p:spPr>
          <a:xfrm>
            <a:off x="292608" y="289560"/>
            <a:ext cx="11606784" cy="6278880"/>
          </a:xfrm>
          <a:solidFill>
            <a:schemeClr val="tx2">
              <a:lumMod val="20000"/>
              <a:lumOff val="80000"/>
            </a:schemeClr>
          </a:solidFill>
        </p:spPr>
        <p:txBody>
          <a:bodyPr anchor="ctr">
            <a:normAutofit/>
          </a:bodyPr>
          <a:lstStyle>
            <a:lvl1pPr marL="0" indent="0" algn="ctr">
              <a:buNone/>
              <a:defRPr sz="1867"/>
            </a:lvl1pPr>
          </a:lstStyle>
          <a:p>
            <a:r>
              <a:rPr lang="en-US" noProof="0"/>
              <a:t>Click icon to add picture</a:t>
            </a:r>
            <a:endParaRPr lang="en-CA" noProof="0"/>
          </a:p>
        </p:txBody>
      </p:sp>
      <p:sp>
        <p:nvSpPr>
          <p:cNvPr id="8" name="Text Placeholder 7">
            <a:extLst>
              <a:ext uri="{FF2B5EF4-FFF2-40B4-BE49-F238E27FC236}">
                <a16:creationId xmlns:a16="http://schemas.microsoft.com/office/drawing/2014/main" id="{811BFCEB-B9E4-8347-9EC9-85058FE910FC}"/>
              </a:ext>
            </a:extLst>
          </p:cNvPr>
          <p:cNvSpPr>
            <a:spLocks noGrp="1"/>
          </p:cNvSpPr>
          <p:nvPr>
            <p:ph type="body" sz="quarter" idx="13"/>
          </p:nvPr>
        </p:nvSpPr>
        <p:spPr>
          <a:xfrm>
            <a:off x="292100" y="2213810"/>
            <a:ext cx="11607800" cy="3064627"/>
          </a:xfrm>
        </p:spPr>
        <p:txBody>
          <a:bodyPr/>
          <a:lstStyle>
            <a:lvl1pPr algn="ctr">
              <a:defRPr sz="8800">
                <a:solidFill>
                  <a:schemeClr val="bg1"/>
                </a:solidFill>
                <a:latin typeface="+mj-lt"/>
              </a:defRPr>
            </a:lvl1pPr>
          </a:lstStyle>
          <a:p>
            <a:pPr lvl="0"/>
            <a:r>
              <a:rPr lang="en-US"/>
              <a:t>Click to edit Master text styles</a:t>
            </a:r>
          </a:p>
        </p:txBody>
      </p:sp>
      <p:sp>
        <p:nvSpPr>
          <p:cNvPr id="10" name="Picture Placeholder 9">
            <a:extLst>
              <a:ext uri="{FF2B5EF4-FFF2-40B4-BE49-F238E27FC236}">
                <a16:creationId xmlns:a16="http://schemas.microsoft.com/office/drawing/2014/main" id="{CBBC268E-302C-4B49-872A-579C96AC9564}"/>
              </a:ext>
            </a:extLst>
          </p:cNvPr>
          <p:cNvSpPr>
            <a:spLocks noGrp="1"/>
          </p:cNvSpPr>
          <p:nvPr>
            <p:ph type="pic" sz="quarter" idx="14" hasCustomPrompt="1"/>
          </p:nvPr>
        </p:nvSpPr>
        <p:spPr>
          <a:xfrm>
            <a:off x="5651499" y="923925"/>
            <a:ext cx="889000" cy="890588"/>
          </a:xfrm>
          <a:noFill/>
        </p:spPr>
        <p:txBody>
          <a:bodyPr anchor="ctr" anchorCtr="0"/>
          <a:lstStyle>
            <a:lvl1pPr algn="ctr">
              <a:defRPr sz="2000">
                <a:solidFill>
                  <a:schemeClr val="tx2"/>
                </a:solidFill>
              </a:defRPr>
            </a:lvl1pPr>
          </a:lstStyle>
          <a:p>
            <a:r>
              <a:rPr lang="en-US"/>
              <a:t>Icon</a:t>
            </a:r>
          </a:p>
        </p:txBody>
      </p:sp>
      <p:sp>
        <p:nvSpPr>
          <p:cNvPr id="13" name="Text Placeholder 7">
            <a:extLst>
              <a:ext uri="{FF2B5EF4-FFF2-40B4-BE49-F238E27FC236}">
                <a16:creationId xmlns:a16="http://schemas.microsoft.com/office/drawing/2014/main" id="{CA35B478-04E3-CD4D-9F60-7FFA5C0DF749}"/>
              </a:ext>
            </a:extLst>
          </p:cNvPr>
          <p:cNvSpPr>
            <a:spLocks noGrp="1"/>
          </p:cNvSpPr>
          <p:nvPr>
            <p:ph type="body" sz="quarter" idx="15"/>
          </p:nvPr>
        </p:nvSpPr>
        <p:spPr>
          <a:xfrm>
            <a:off x="292100" y="5478380"/>
            <a:ext cx="11607800" cy="577516"/>
          </a:xfrm>
        </p:spPr>
        <p:txBody>
          <a:bodyPr/>
          <a:lstStyle>
            <a:lvl1pPr algn="ctr">
              <a:defRPr sz="20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249491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build="p">
        <p:tmplLst>
          <p:tmpl lvl="1">
            <p:tnLst>
              <p:par>
                <p:cTn presetID="10" presetClass="entr" presetSubtype="0" fill="hold" nodeType="after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Enumeration with icons">
    <p:bg>
      <p:bgPr>
        <a:solidFill>
          <a:schemeClr val="bg1">
            <a:lumMod val="95000"/>
          </a:schemeClr>
        </a:solidFill>
        <a:effectLst/>
      </p:bgPr>
    </p:bg>
    <p:spTree>
      <p:nvGrpSpPr>
        <p:cNvPr id="1" name=""/>
        <p:cNvGrpSpPr/>
        <p:nvPr/>
      </p:nvGrpSpPr>
      <p:grpSpPr>
        <a:xfrm>
          <a:off x="0" y="0"/>
          <a:ext cx="0" cy="0"/>
          <a:chOff x="0" y="0"/>
          <a:chExt cx="0" cy="0"/>
        </a:xfrm>
      </p:grpSpPr>
      <p:sp>
        <p:nvSpPr>
          <p:cNvPr id="6" name="Espace réservé du contenu 5"/>
          <p:cNvSpPr>
            <a:spLocks noGrp="1"/>
          </p:cNvSpPr>
          <p:nvPr>
            <p:ph sz="quarter" idx="4"/>
          </p:nvPr>
        </p:nvSpPr>
        <p:spPr>
          <a:xfrm>
            <a:off x="9775216" y="3787493"/>
            <a:ext cx="1828800" cy="1452403"/>
          </a:xfrm>
          <a:noFill/>
          <a:ln>
            <a:noFill/>
          </a:ln>
        </p:spPr>
        <p:txBody>
          <a:bodyPr tIns="45720">
            <a:noAutofit/>
          </a:bodyPr>
          <a:lstStyle>
            <a:lvl1pPr marL="0" indent="0" algn="l">
              <a:spcBef>
                <a:spcPts val="0"/>
              </a:spcBef>
              <a:buFont typeface="Arial" panose="020B0604020202020204" pitchFamily="34" charset="0"/>
              <a:buNone/>
              <a:defRPr sz="1800">
                <a:solidFill>
                  <a:schemeClr val="tx1"/>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sp>
        <p:nvSpPr>
          <p:cNvPr id="29" name="Espace réservé du contenu 3"/>
          <p:cNvSpPr>
            <a:spLocks noGrp="1"/>
          </p:cNvSpPr>
          <p:nvPr>
            <p:ph sz="half" idx="10"/>
          </p:nvPr>
        </p:nvSpPr>
        <p:spPr>
          <a:xfrm>
            <a:off x="2933454" y="3787493"/>
            <a:ext cx="1828800" cy="1452403"/>
          </a:xfrm>
          <a:noFill/>
          <a:ln>
            <a:noFill/>
          </a:ln>
        </p:spPr>
        <p:txBody>
          <a:bodyPr tIns="45720" anchor="t">
            <a:noAutofit/>
          </a:bodyPr>
          <a:lstStyle>
            <a:lvl1pPr marL="0" indent="0" algn="l">
              <a:spcBef>
                <a:spcPts val="0"/>
              </a:spcBef>
              <a:buFont typeface="Arial" panose="020B0604020202020204" pitchFamily="34" charset="0"/>
              <a:buNone/>
              <a:tabLst/>
              <a:defRPr sz="1800">
                <a:solidFill>
                  <a:schemeClr val="tx1"/>
                </a:solidFill>
                <a:latin typeface="+mn-lt"/>
              </a:defRPr>
            </a:lvl1pPr>
            <a:lvl2pPr marL="0" indent="0" algn="ctr">
              <a:spcBef>
                <a:spcPts val="0"/>
              </a:spcBef>
              <a:buNone/>
              <a:tabLst/>
              <a:defRPr sz="1467">
                <a:solidFill>
                  <a:schemeClr val="bg1"/>
                </a:solidFill>
                <a:latin typeface="+mn-lt"/>
              </a:defRPr>
            </a:lvl2pPr>
            <a:lvl3pPr marL="0" indent="0" algn="ctr">
              <a:spcBef>
                <a:spcPts val="0"/>
              </a:spcBef>
              <a:buNone/>
              <a:tabLst/>
              <a:defRPr sz="1467">
                <a:solidFill>
                  <a:schemeClr val="bg1"/>
                </a:solidFill>
                <a:latin typeface="+mn-lt"/>
              </a:defRPr>
            </a:lvl3pPr>
            <a:lvl4pPr marL="0" indent="0" algn="ctr">
              <a:spcBef>
                <a:spcPts val="0"/>
              </a:spcBef>
              <a:buNone/>
              <a:tabLst/>
              <a:defRPr sz="1467">
                <a:solidFill>
                  <a:schemeClr val="bg1"/>
                </a:solidFill>
                <a:latin typeface="+mn-lt"/>
              </a:defRPr>
            </a:lvl4pPr>
            <a:lvl5pPr marL="0" indent="0" algn="ctr">
              <a:spcBef>
                <a:spcPts val="0"/>
              </a:spcBef>
              <a:buFont typeface="Arial"/>
              <a:buNone/>
              <a:tabLst/>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sp>
        <p:nvSpPr>
          <p:cNvPr id="9" name="Espace réservé du contenu 3"/>
          <p:cNvSpPr>
            <a:spLocks noGrp="1"/>
          </p:cNvSpPr>
          <p:nvPr>
            <p:ph sz="half" idx="12"/>
          </p:nvPr>
        </p:nvSpPr>
        <p:spPr>
          <a:xfrm>
            <a:off x="5214042" y="3787493"/>
            <a:ext cx="1828800" cy="1452403"/>
          </a:xfrm>
          <a:noFill/>
          <a:ln>
            <a:noFill/>
          </a:ln>
        </p:spPr>
        <p:txBody>
          <a:bodyPr tIns="45720" anchor="t">
            <a:noAutofit/>
          </a:bodyPr>
          <a:lstStyle>
            <a:lvl1pPr marL="0" indent="0" algn="l">
              <a:spcBef>
                <a:spcPts val="0"/>
              </a:spcBef>
              <a:buFont typeface="Arial" panose="020B0604020202020204" pitchFamily="34" charset="0"/>
              <a:buNone/>
              <a:defRPr sz="1800">
                <a:solidFill>
                  <a:schemeClr val="tx1"/>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sp>
        <p:nvSpPr>
          <p:cNvPr id="4" name="Espace réservé du contenu 3"/>
          <p:cNvSpPr>
            <a:spLocks noGrp="1"/>
          </p:cNvSpPr>
          <p:nvPr>
            <p:ph sz="half" idx="2"/>
          </p:nvPr>
        </p:nvSpPr>
        <p:spPr>
          <a:xfrm>
            <a:off x="652866" y="3787493"/>
            <a:ext cx="1828800" cy="1452403"/>
          </a:xfrm>
          <a:noFill/>
          <a:ln>
            <a:noFill/>
          </a:ln>
        </p:spPr>
        <p:txBody>
          <a:bodyPr tIns="45720" anchor="t">
            <a:noAutofit/>
          </a:bodyPr>
          <a:lstStyle>
            <a:lvl1pPr marL="0" indent="0" algn="l">
              <a:spcBef>
                <a:spcPts val="0"/>
              </a:spcBef>
              <a:buFont typeface="Arial" panose="020B0604020202020204" pitchFamily="34" charset="0"/>
              <a:buNone/>
              <a:defRPr sz="1800">
                <a:solidFill>
                  <a:schemeClr val="tx1"/>
                </a:solidFill>
                <a:latin typeface="+mn-lt"/>
              </a:defRPr>
            </a:lvl1pPr>
            <a:lvl2pPr marL="0" indent="0" algn="ctr">
              <a:spcBef>
                <a:spcPts val="400"/>
              </a:spcBef>
              <a:buNone/>
              <a:defRPr sz="1467">
                <a:solidFill>
                  <a:schemeClr val="bg1"/>
                </a:solidFill>
                <a:latin typeface="+mn-lt"/>
              </a:defRPr>
            </a:lvl2pPr>
            <a:lvl3pPr marL="0" indent="0" algn="ctr">
              <a:spcBef>
                <a:spcPts val="400"/>
              </a:spcBef>
              <a:buNone/>
              <a:defRPr sz="1467">
                <a:solidFill>
                  <a:schemeClr val="bg1"/>
                </a:solidFill>
                <a:latin typeface="+mn-lt"/>
              </a:defRPr>
            </a:lvl3pPr>
            <a:lvl4pPr marL="0" indent="0" algn="ctr">
              <a:spcBef>
                <a:spcPts val="400"/>
              </a:spcBef>
              <a:buNone/>
              <a:defRPr sz="1467">
                <a:solidFill>
                  <a:schemeClr val="bg1"/>
                </a:solidFill>
                <a:latin typeface="+mn-lt"/>
              </a:defRPr>
            </a:lvl4pPr>
            <a:lvl5pPr marL="0" indent="0" algn="ctr">
              <a:spcBef>
                <a:spcPts val="40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sp>
        <p:nvSpPr>
          <p:cNvPr id="19" name="Espace réservé du texte 10"/>
          <p:cNvSpPr>
            <a:spLocks noGrp="1"/>
          </p:cNvSpPr>
          <p:nvPr>
            <p:ph type="body" sz="quarter" idx="11" hasCustomPrompt="1"/>
          </p:nvPr>
        </p:nvSpPr>
        <p:spPr>
          <a:xfrm>
            <a:off x="507993" y="327378"/>
            <a:ext cx="11192256" cy="320569"/>
          </a:xfrm>
        </p:spPr>
        <p:txBody>
          <a:bodyPr anchor="b">
            <a:noAutofit/>
          </a:bodyPr>
          <a:lstStyle>
            <a:lvl1pPr marL="0" indent="0">
              <a:lnSpc>
                <a:spcPct val="100000"/>
              </a:lnSpc>
              <a:spcBef>
                <a:spcPts val="0"/>
              </a:spcBef>
              <a:buFont typeface="Arial" panose="020B0604020202020204" pitchFamily="34" charset="0"/>
              <a:buNone/>
              <a:defRPr sz="933" cap="all">
                <a:solidFill>
                  <a:srgbClr val="999BA1"/>
                </a:solidFill>
                <a:latin typeface="+mj-lt"/>
              </a:defRPr>
            </a:lvl1pPr>
          </a:lstStyle>
          <a:p>
            <a:pPr lvl="0"/>
            <a:r>
              <a:rPr lang="en-US" noProof="0"/>
              <a:t>Section Title here</a:t>
            </a:r>
          </a:p>
        </p:txBody>
      </p:sp>
      <p:sp>
        <p:nvSpPr>
          <p:cNvPr id="5" name="Titre 4"/>
          <p:cNvSpPr>
            <a:spLocks noGrp="1"/>
          </p:cNvSpPr>
          <p:nvPr>
            <p:ph type="title"/>
          </p:nvPr>
        </p:nvSpPr>
        <p:spPr>
          <a:xfrm>
            <a:off x="507995" y="737465"/>
            <a:ext cx="11186588" cy="670560"/>
          </a:xfrm>
        </p:spPr>
        <p:txBody>
          <a:bodyPr>
            <a:noAutofit/>
          </a:bodyPr>
          <a:lstStyle>
            <a:lvl1pPr marL="0" indent="0">
              <a:buFont typeface="Arial" panose="020B0604020202020204" pitchFamily="34" charset="0"/>
              <a:buNone/>
              <a:defRPr>
                <a:solidFill>
                  <a:srgbClr val="005197"/>
                </a:solidFill>
              </a:defRPr>
            </a:lvl1pPr>
          </a:lstStyle>
          <a:p>
            <a:r>
              <a:rPr lang="en-US" noProof="0"/>
              <a:t>Click to edit Master title style</a:t>
            </a:r>
          </a:p>
        </p:txBody>
      </p:sp>
      <p:sp>
        <p:nvSpPr>
          <p:cNvPr id="20" name="Espace réservé du texte 10"/>
          <p:cNvSpPr>
            <a:spLocks noGrp="1"/>
          </p:cNvSpPr>
          <p:nvPr>
            <p:ph type="body" sz="quarter" idx="13" hasCustomPrompt="1"/>
          </p:nvPr>
        </p:nvSpPr>
        <p:spPr>
          <a:xfrm>
            <a:off x="507993" y="1361527"/>
            <a:ext cx="11192256" cy="670560"/>
          </a:xfrm>
        </p:spPr>
        <p:txBody>
          <a:bodyPr anchor="t">
            <a:noAutofit/>
          </a:bodyPr>
          <a:lstStyle>
            <a:lvl1pPr marL="0" indent="0">
              <a:lnSpc>
                <a:spcPct val="100000"/>
              </a:lnSpc>
              <a:spcBef>
                <a:spcPts val="0"/>
              </a:spcBef>
              <a:buFont typeface="Arial" panose="020B0604020202020204" pitchFamily="34" charset="0"/>
              <a:buNone/>
              <a:tabLst>
                <a:tab pos="1885950" algn="l"/>
              </a:tabLst>
              <a:defRPr sz="1867" b="0">
                <a:solidFill>
                  <a:schemeClr val="tx1"/>
                </a:solidFill>
                <a:latin typeface="+mn-lt"/>
                <a:cs typeface="Garamond Premr Pro"/>
              </a:defRPr>
            </a:lvl1pPr>
          </a:lstStyle>
          <a:p>
            <a:pPr lvl="0"/>
            <a:r>
              <a:rPr lang="en-US" noProof="0"/>
              <a:t>Text</a:t>
            </a:r>
          </a:p>
        </p:txBody>
      </p:sp>
      <p:sp>
        <p:nvSpPr>
          <p:cNvPr id="21" name="Espace réservé du contenu 3"/>
          <p:cNvSpPr>
            <a:spLocks noGrp="1"/>
          </p:cNvSpPr>
          <p:nvPr>
            <p:ph sz="half" idx="14"/>
          </p:nvPr>
        </p:nvSpPr>
        <p:spPr>
          <a:xfrm>
            <a:off x="7494630" y="3787493"/>
            <a:ext cx="1828800" cy="1452403"/>
          </a:xfrm>
          <a:noFill/>
          <a:ln>
            <a:noFill/>
          </a:ln>
        </p:spPr>
        <p:txBody>
          <a:bodyPr tIns="45720" anchor="t">
            <a:noAutofit/>
          </a:bodyPr>
          <a:lstStyle>
            <a:lvl1pPr marL="0" indent="0" algn="l">
              <a:spcBef>
                <a:spcPts val="0"/>
              </a:spcBef>
              <a:buFont typeface="Arial" panose="020B0604020202020204" pitchFamily="34" charset="0"/>
              <a:buNone/>
              <a:defRPr sz="1800">
                <a:solidFill>
                  <a:schemeClr val="tx1"/>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sp>
        <p:nvSpPr>
          <p:cNvPr id="22" name="Espace réservé pour une image  5"/>
          <p:cNvSpPr>
            <a:spLocks noGrp="1" noChangeAspect="1"/>
          </p:cNvSpPr>
          <p:nvPr>
            <p:ph type="pic" sz="quarter" idx="15" hasCustomPrompt="1"/>
          </p:nvPr>
        </p:nvSpPr>
        <p:spPr>
          <a:xfrm>
            <a:off x="818704" y="2083164"/>
            <a:ext cx="1399998" cy="1404125"/>
          </a:xfrm>
        </p:spPr>
        <p:txBody>
          <a:bodyPr anchor="ctr">
            <a:normAutofit/>
          </a:bodyPr>
          <a:lstStyle>
            <a:lvl1pPr marL="0" indent="0" algn="ctr">
              <a:buNone/>
              <a:defRPr sz="1867"/>
            </a:lvl1pPr>
          </a:lstStyle>
          <a:p>
            <a:r>
              <a:rPr lang="en-CA" noProof="0"/>
              <a:t>Icon</a:t>
            </a:r>
          </a:p>
        </p:txBody>
      </p:sp>
      <p:sp>
        <p:nvSpPr>
          <p:cNvPr id="23" name="Espace réservé pour une image  5"/>
          <p:cNvSpPr>
            <a:spLocks noGrp="1" noChangeAspect="1"/>
          </p:cNvSpPr>
          <p:nvPr>
            <p:ph type="pic" sz="quarter" idx="16" hasCustomPrompt="1"/>
          </p:nvPr>
        </p:nvSpPr>
        <p:spPr>
          <a:xfrm>
            <a:off x="3099292" y="2083164"/>
            <a:ext cx="1399998" cy="1404125"/>
          </a:xfrm>
        </p:spPr>
        <p:txBody>
          <a:bodyPr anchor="ctr">
            <a:normAutofit/>
          </a:bodyPr>
          <a:lstStyle>
            <a:lvl1pPr marL="0" indent="0" algn="ctr">
              <a:buNone/>
              <a:defRPr sz="1867"/>
            </a:lvl1pPr>
          </a:lstStyle>
          <a:p>
            <a:r>
              <a:rPr lang="en-CA" noProof="0"/>
              <a:t>Icon</a:t>
            </a:r>
          </a:p>
        </p:txBody>
      </p:sp>
      <p:sp>
        <p:nvSpPr>
          <p:cNvPr id="24" name="Espace réservé pour une image  5"/>
          <p:cNvSpPr>
            <a:spLocks noGrp="1" noChangeAspect="1"/>
          </p:cNvSpPr>
          <p:nvPr>
            <p:ph type="pic" sz="quarter" idx="17" hasCustomPrompt="1"/>
          </p:nvPr>
        </p:nvSpPr>
        <p:spPr>
          <a:xfrm>
            <a:off x="5379880" y="2083164"/>
            <a:ext cx="1399998" cy="1404125"/>
          </a:xfrm>
        </p:spPr>
        <p:txBody>
          <a:bodyPr anchor="ctr">
            <a:normAutofit/>
          </a:bodyPr>
          <a:lstStyle>
            <a:lvl1pPr marL="0" indent="0" algn="ctr">
              <a:buNone/>
              <a:defRPr sz="1867"/>
            </a:lvl1pPr>
          </a:lstStyle>
          <a:p>
            <a:r>
              <a:rPr lang="en-CA" noProof="0"/>
              <a:t>Icon</a:t>
            </a:r>
          </a:p>
        </p:txBody>
      </p:sp>
      <p:sp>
        <p:nvSpPr>
          <p:cNvPr id="25" name="Espace réservé pour une image  5"/>
          <p:cNvSpPr>
            <a:spLocks noGrp="1" noChangeAspect="1"/>
          </p:cNvSpPr>
          <p:nvPr>
            <p:ph type="pic" sz="quarter" idx="18" hasCustomPrompt="1"/>
          </p:nvPr>
        </p:nvSpPr>
        <p:spPr>
          <a:xfrm>
            <a:off x="7660468" y="2083164"/>
            <a:ext cx="1399998" cy="1404125"/>
          </a:xfrm>
        </p:spPr>
        <p:txBody>
          <a:bodyPr anchor="ctr">
            <a:normAutofit/>
          </a:bodyPr>
          <a:lstStyle>
            <a:lvl1pPr marL="0" indent="0" algn="ctr">
              <a:buNone/>
              <a:defRPr sz="1867"/>
            </a:lvl1pPr>
          </a:lstStyle>
          <a:p>
            <a:r>
              <a:rPr lang="en-CA" noProof="0"/>
              <a:t>Icon</a:t>
            </a:r>
          </a:p>
        </p:txBody>
      </p:sp>
      <p:sp>
        <p:nvSpPr>
          <p:cNvPr id="26" name="Espace réservé pour une image  5"/>
          <p:cNvSpPr>
            <a:spLocks noGrp="1" noChangeAspect="1"/>
          </p:cNvSpPr>
          <p:nvPr>
            <p:ph type="pic" sz="quarter" idx="19" hasCustomPrompt="1"/>
          </p:nvPr>
        </p:nvSpPr>
        <p:spPr>
          <a:xfrm>
            <a:off x="9941055" y="2083164"/>
            <a:ext cx="1399998" cy="1404125"/>
          </a:xfrm>
        </p:spPr>
        <p:txBody>
          <a:bodyPr anchor="ctr">
            <a:normAutofit/>
          </a:bodyPr>
          <a:lstStyle>
            <a:lvl1pPr marL="0" indent="0" algn="ctr">
              <a:buNone/>
              <a:defRPr sz="1867"/>
            </a:lvl1pPr>
          </a:lstStyle>
          <a:p>
            <a:r>
              <a:rPr lang="en-CA" noProof="0"/>
              <a:t>Icon</a:t>
            </a:r>
          </a:p>
        </p:txBody>
      </p:sp>
      <p:grpSp>
        <p:nvGrpSpPr>
          <p:cNvPr id="16" name="Grouper 15"/>
          <p:cNvGrpSpPr/>
          <p:nvPr/>
        </p:nvGrpSpPr>
        <p:grpSpPr>
          <a:xfrm>
            <a:off x="0" y="-6096"/>
            <a:ext cx="12192000" cy="6864096"/>
            <a:chOff x="0" y="-4572"/>
            <a:chExt cx="9144000" cy="5148072"/>
          </a:xfrm>
        </p:grpSpPr>
        <p:sp>
          <p:nvSpPr>
            <p:cNvPr id="17" name="Rectangle 16"/>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8" name="Rectangle 17"/>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27" name="Rectangle 26"/>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28" name="Rectangle 27"/>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grpSp>
    </p:spTree>
    <p:extLst>
      <p:ext uri="{BB962C8B-B14F-4D97-AF65-F5344CB8AC3E}">
        <p14:creationId xmlns:p14="http://schemas.microsoft.com/office/powerpoint/2010/main" val="15284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hoto Bkgd with overlay and titl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2286D9-1570-41C5-A217-80F077276C2A}"/>
              </a:ext>
            </a:extLst>
          </p:cNvPr>
          <p:cNvSpPr>
            <a:spLocks noGrp="1"/>
          </p:cNvSpPr>
          <p:nvPr>
            <p:ph type="pic" sz="quarter" idx="10"/>
          </p:nvPr>
        </p:nvSpPr>
        <p:spPr>
          <a:xfrm>
            <a:off x="294482" y="292894"/>
            <a:ext cx="11603037" cy="6272213"/>
          </a:xfrm>
          <a:solidFill>
            <a:schemeClr val="bg1">
              <a:lumMod val="85000"/>
            </a:schemeClr>
          </a:solidFill>
        </p:spPr>
        <p:txBody>
          <a:bodyPr/>
          <a:lstStyle/>
          <a:p>
            <a:r>
              <a:rPr lang="en-US"/>
              <a:t>Click icon to add picture</a:t>
            </a:r>
            <a:endParaRPr lang="en-CA"/>
          </a:p>
        </p:txBody>
      </p:sp>
      <p:sp>
        <p:nvSpPr>
          <p:cNvPr id="11" name="Text Placeholder">
            <a:extLst>
              <a:ext uri="{FF2B5EF4-FFF2-40B4-BE49-F238E27FC236}">
                <a16:creationId xmlns:a16="http://schemas.microsoft.com/office/drawing/2014/main" id="{97B595BA-2A92-42BD-8E69-A0C8753A2738}"/>
              </a:ext>
            </a:extLst>
          </p:cNvPr>
          <p:cNvSpPr>
            <a:spLocks noGrp="1"/>
          </p:cNvSpPr>
          <p:nvPr>
            <p:ph type="body" sz="quarter" idx="11" hasCustomPrompt="1"/>
          </p:nvPr>
        </p:nvSpPr>
        <p:spPr>
          <a:xfrm>
            <a:off x="294481" y="293688"/>
            <a:ext cx="11601450" cy="6270625"/>
          </a:xfrm>
          <a:solidFill>
            <a:schemeClr val="tx1">
              <a:alpha val="35000"/>
            </a:schemeClr>
          </a:solidFill>
        </p:spPr>
        <p:txBody>
          <a:bodyPr tIns="3600000" rIns="468000" anchor="ctr" anchorCtr="0"/>
          <a:lstStyle>
            <a:lvl1pPr algn="r">
              <a:lnSpc>
                <a:spcPct val="100000"/>
              </a:lnSpc>
              <a:defRPr sz="1100" b="0">
                <a:solidFill>
                  <a:schemeClr val="bg1"/>
                </a:solidFill>
              </a:defRPr>
            </a:lvl1pPr>
            <a:lvl2pPr marL="459312" indent="-228600" algn="r">
              <a:buFont typeface="+mj-lt"/>
              <a:buAutoNum type="arabicPeriod"/>
              <a:defRPr sz="1100">
                <a:solidFill>
                  <a:schemeClr val="bg1"/>
                </a:solidFill>
              </a:defRPr>
            </a:lvl2pPr>
          </a:lstStyle>
          <a:p>
            <a:pPr lvl="0"/>
            <a:r>
              <a:rPr lang="en-US"/>
              <a:t>*****Overlay to darken image******</a:t>
            </a:r>
            <a:br>
              <a:rPr lang="en-US"/>
            </a:br>
            <a:r>
              <a:rPr lang="en-US"/>
              <a:t>1. Click Arrange&gt;Selection Pane </a:t>
            </a:r>
            <a:br>
              <a:rPr lang="en-US"/>
            </a:br>
            <a:r>
              <a:rPr lang="en-US"/>
              <a:t>2. Click the eye icon next to Text Placeholder to hide it</a:t>
            </a:r>
            <a:br>
              <a:rPr lang="en-US"/>
            </a:br>
            <a:r>
              <a:rPr lang="en-US"/>
              <a:t>3. Click the picture placeholder icon to select a background</a:t>
            </a:r>
            <a:br>
              <a:rPr lang="en-US"/>
            </a:br>
            <a:r>
              <a:rPr lang="en-US"/>
              <a:t>4. Turn the Text Placeholder layer back on</a:t>
            </a:r>
            <a:endParaRPr lang="en-CA"/>
          </a:p>
        </p:txBody>
      </p:sp>
      <p:sp>
        <p:nvSpPr>
          <p:cNvPr id="4" name="Titre 2">
            <a:extLst>
              <a:ext uri="{FF2B5EF4-FFF2-40B4-BE49-F238E27FC236}">
                <a16:creationId xmlns:a16="http://schemas.microsoft.com/office/drawing/2014/main" id="{D4A4F880-E485-354F-8378-C89533F376EC}"/>
              </a:ext>
            </a:extLst>
          </p:cNvPr>
          <p:cNvSpPr>
            <a:spLocks noGrp="1"/>
          </p:cNvSpPr>
          <p:nvPr>
            <p:ph type="title"/>
          </p:nvPr>
        </p:nvSpPr>
        <p:spPr>
          <a:xfrm>
            <a:off x="507996" y="737464"/>
            <a:ext cx="4817984" cy="5583125"/>
          </a:xfrm>
        </p:spPr>
        <p:txBody>
          <a:bodyPr anchor="ctr" anchorCtr="0">
            <a:noAutofit/>
          </a:bodyPr>
          <a:lstStyle>
            <a:lvl1pPr>
              <a:defRPr sz="8000">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09202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hoto Background w/ 3 text overlays">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09C8B27D-386D-774D-9D24-FAD2D4C3D48C}"/>
              </a:ext>
            </a:extLst>
          </p:cNvPr>
          <p:cNvSpPr>
            <a:spLocks noGrp="1"/>
          </p:cNvSpPr>
          <p:nvPr>
            <p:ph type="pic" sz="quarter" idx="13"/>
          </p:nvPr>
        </p:nvSpPr>
        <p:spPr>
          <a:xfrm>
            <a:off x="294482" y="292894"/>
            <a:ext cx="11603037" cy="6272213"/>
          </a:xfrm>
          <a:solidFill>
            <a:schemeClr val="bg1">
              <a:lumMod val="85000"/>
            </a:schemeClr>
          </a:solidFill>
        </p:spPr>
        <p:txBody>
          <a:bodyPr/>
          <a:lstStyle/>
          <a:p>
            <a:r>
              <a:rPr lang="en-US"/>
              <a:t>Click icon to add picture</a:t>
            </a:r>
            <a:endParaRPr lang="en-CA"/>
          </a:p>
        </p:txBody>
      </p:sp>
      <p:sp>
        <p:nvSpPr>
          <p:cNvPr id="13" name="Content Placeholder 12">
            <a:extLst>
              <a:ext uri="{FF2B5EF4-FFF2-40B4-BE49-F238E27FC236}">
                <a16:creationId xmlns:a16="http://schemas.microsoft.com/office/drawing/2014/main" id="{0CA9D99F-7600-5A40-A5DA-FCFBC0EC6404}"/>
              </a:ext>
            </a:extLst>
          </p:cNvPr>
          <p:cNvSpPr>
            <a:spLocks noGrp="1"/>
          </p:cNvSpPr>
          <p:nvPr>
            <p:ph sz="quarter" idx="10"/>
          </p:nvPr>
        </p:nvSpPr>
        <p:spPr>
          <a:xfrm>
            <a:off x="10055901" y="289560"/>
            <a:ext cx="1843491" cy="6278880"/>
          </a:xfrm>
          <a:solidFill>
            <a:schemeClr val="tx1">
              <a:alpha val="65000"/>
            </a:schemeClr>
          </a:solidFill>
        </p:spPr>
        <p:txBody>
          <a:bodyPr lIns="144000" tIns="576000" anchor="t" anchorCtr="0"/>
          <a:lstStyle>
            <a:lvl1pPr>
              <a:defRPr sz="1800">
                <a:solidFill>
                  <a:schemeClr val="bg1"/>
                </a:solidFill>
              </a:defRPr>
            </a:lvl1pPr>
          </a:lstStyle>
          <a:p>
            <a:pPr lvl="0"/>
            <a:r>
              <a:rPr lang="en-US"/>
              <a:t>Click to edit Master text styles</a:t>
            </a:r>
          </a:p>
        </p:txBody>
      </p:sp>
      <p:sp>
        <p:nvSpPr>
          <p:cNvPr id="17" name="Titre 2">
            <a:extLst>
              <a:ext uri="{FF2B5EF4-FFF2-40B4-BE49-F238E27FC236}">
                <a16:creationId xmlns:a16="http://schemas.microsoft.com/office/drawing/2014/main" id="{805ED9FB-6E8C-C643-937A-03893210AB9A}"/>
              </a:ext>
            </a:extLst>
          </p:cNvPr>
          <p:cNvSpPr>
            <a:spLocks noGrp="1"/>
          </p:cNvSpPr>
          <p:nvPr>
            <p:ph type="title"/>
          </p:nvPr>
        </p:nvSpPr>
        <p:spPr>
          <a:xfrm>
            <a:off x="507995" y="737464"/>
            <a:ext cx="5045640" cy="1736795"/>
          </a:xfrm>
        </p:spPr>
        <p:txBody>
          <a:bodyPr>
            <a:noAutofit/>
          </a:bodyPr>
          <a:lstStyle>
            <a:lvl1pPr>
              <a:defRPr sz="3730">
                <a:solidFill>
                  <a:schemeClr val="tx1"/>
                </a:solidFill>
              </a:defRPr>
            </a:lvl1pPr>
          </a:lstStyle>
          <a:p>
            <a:r>
              <a:rPr lang="en-US" noProof="0"/>
              <a:t>Click to edit Master title style</a:t>
            </a:r>
          </a:p>
        </p:txBody>
      </p:sp>
      <p:sp>
        <p:nvSpPr>
          <p:cNvPr id="10" name="Content Placeholder 12">
            <a:extLst>
              <a:ext uri="{FF2B5EF4-FFF2-40B4-BE49-F238E27FC236}">
                <a16:creationId xmlns:a16="http://schemas.microsoft.com/office/drawing/2014/main" id="{17028804-BEFF-7240-BE26-A88171D81CB8}"/>
              </a:ext>
            </a:extLst>
          </p:cNvPr>
          <p:cNvSpPr>
            <a:spLocks noGrp="1"/>
          </p:cNvSpPr>
          <p:nvPr>
            <p:ph sz="quarter" idx="11"/>
          </p:nvPr>
        </p:nvSpPr>
        <p:spPr>
          <a:xfrm>
            <a:off x="8143290" y="289560"/>
            <a:ext cx="1843491" cy="6278880"/>
          </a:xfrm>
          <a:solidFill>
            <a:schemeClr val="tx1">
              <a:alpha val="65000"/>
            </a:schemeClr>
          </a:solidFill>
        </p:spPr>
        <p:txBody>
          <a:bodyPr lIns="144000" tIns="576000" anchor="t" anchorCtr="0"/>
          <a:lstStyle>
            <a:lvl1pPr>
              <a:defRPr sz="1800">
                <a:solidFill>
                  <a:schemeClr val="bg1"/>
                </a:solidFill>
              </a:defRPr>
            </a:lvl1pPr>
          </a:lstStyle>
          <a:p>
            <a:pPr lvl="0"/>
            <a:r>
              <a:rPr lang="en-US"/>
              <a:t>Click to edit Master text styles</a:t>
            </a:r>
          </a:p>
        </p:txBody>
      </p:sp>
      <p:sp>
        <p:nvSpPr>
          <p:cNvPr id="11" name="Content Placeholder 12">
            <a:extLst>
              <a:ext uri="{FF2B5EF4-FFF2-40B4-BE49-F238E27FC236}">
                <a16:creationId xmlns:a16="http://schemas.microsoft.com/office/drawing/2014/main" id="{0D2F1C0D-4914-594F-A1C8-6672B331F3B9}"/>
              </a:ext>
            </a:extLst>
          </p:cNvPr>
          <p:cNvSpPr>
            <a:spLocks noGrp="1"/>
          </p:cNvSpPr>
          <p:nvPr>
            <p:ph sz="quarter" idx="12"/>
          </p:nvPr>
        </p:nvSpPr>
        <p:spPr>
          <a:xfrm>
            <a:off x="6230679" y="289560"/>
            <a:ext cx="1843491" cy="6278880"/>
          </a:xfrm>
          <a:solidFill>
            <a:schemeClr val="tx1">
              <a:alpha val="65000"/>
            </a:schemeClr>
          </a:solidFill>
        </p:spPr>
        <p:txBody>
          <a:bodyPr lIns="144000" tIns="576000" anchor="t" anchorCtr="0"/>
          <a:lstStyle>
            <a:lvl1pPr>
              <a:defRPr sz="18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9369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Photo Background w/ 3 text overlays">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116D639-72E9-DA40-9187-B6585B812B5E}"/>
              </a:ext>
            </a:extLst>
          </p:cNvPr>
          <p:cNvSpPr>
            <a:spLocks noGrp="1"/>
          </p:cNvSpPr>
          <p:nvPr>
            <p:ph type="pic" sz="quarter" idx="13"/>
          </p:nvPr>
        </p:nvSpPr>
        <p:spPr>
          <a:xfrm>
            <a:off x="294482" y="292894"/>
            <a:ext cx="11603037" cy="6272213"/>
          </a:xfrm>
          <a:solidFill>
            <a:schemeClr val="bg1">
              <a:lumMod val="85000"/>
            </a:schemeClr>
          </a:solidFill>
        </p:spPr>
        <p:txBody>
          <a:bodyPr/>
          <a:lstStyle/>
          <a:p>
            <a:r>
              <a:rPr lang="en-US"/>
              <a:t>Click icon to add picture</a:t>
            </a:r>
            <a:endParaRPr lang="en-CA"/>
          </a:p>
        </p:txBody>
      </p:sp>
      <p:sp>
        <p:nvSpPr>
          <p:cNvPr id="5" name="Text Placeholder 4">
            <a:extLst>
              <a:ext uri="{FF2B5EF4-FFF2-40B4-BE49-F238E27FC236}">
                <a16:creationId xmlns:a16="http://schemas.microsoft.com/office/drawing/2014/main" id="{9F485316-AA1C-4546-88CE-BC450BEEA362}"/>
              </a:ext>
            </a:extLst>
          </p:cNvPr>
          <p:cNvSpPr>
            <a:spLocks noGrp="1"/>
          </p:cNvSpPr>
          <p:nvPr>
            <p:ph type="body" sz="quarter" idx="14"/>
          </p:nvPr>
        </p:nvSpPr>
        <p:spPr>
          <a:xfrm>
            <a:off x="293688" y="3579813"/>
            <a:ext cx="11603037" cy="2984500"/>
          </a:xfrm>
          <a:solidFill>
            <a:schemeClr val="tx1">
              <a:alpha val="6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0CA9D99F-7600-5A40-A5DA-FCFBC0EC6404}"/>
              </a:ext>
            </a:extLst>
          </p:cNvPr>
          <p:cNvSpPr>
            <a:spLocks noGrp="1"/>
          </p:cNvSpPr>
          <p:nvPr>
            <p:ph sz="quarter" idx="10"/>
          </p:nvPr>
        </p:nvSpPr>
        <p:spPr>
          <a:xfrm>
            <a:off x="669358" y="3872753"/>
            <a:ext cx="3230287" cy="2447836"/>
          </a:xfrm>
          <a:ln w="25400">
            <a:solidFill>
              <a:schemeClr val="bg1"/>
            </a:solidFill>
          </a:ln>
        </p:spPr>
        <p:txBody>
          <a:bodyPr lIns="251999" tIns="216000" anchor="t" anchorCtr="0"/>
          <a:lstStyle>
            <a:lvl1pPr>
              <a:defRPr sz="2400">
                <a:solidFill>
                  <a:schemeClr val="bg1"/>
                </a:solidFill>
                <a:latin typeface="+mn-lt"/>
              </a:defRPr>
            </a:lvl1pPr>
          </a:lstStyle>
          <a:p>
            <a:pPr lvl="0"/>
            <a:r>
              <a:rPr lang="en-US"/>
              <a:t>Click to edit Master text styles</a:t>
            </a:r>
          </a:p>
        </p:txBody>
      </p:sp>
      <p:sp>
        <p:nvSpPr>
          <p:cNvPr id="16" name="Titre 2">
            <a:extLst>
              <a:ext uri="{FF2B5EF4-FFF2-40B4-BE49-F238E27FC236}">
                <a16:creationId xmlns:a16="http://schemas.microsoft.com/office/drawing/2014/main" id="{6FFEDB8A-E7BC-5C40-BA07-246CD0B40C1E}"/>
              </a:ext>
            </a:extLst>
          </p:cNvPr>
          <p:cNvSpPr>
            <a:spLocks noGrp="1"/>
          </p:cNvSpPr>
          <p:nvPr>
            <p:ph type="title"/>
          </p:nvPr>
        </p:nvSpPr>
        <p:spPr>
          <a:xfrm>
            <a:off x="507995" y="979512"/>
            <a:ext cx="5045640" cy="2193994"/>
          </a:xfrm>
        </p:spPr>
        <p:txBody>
          <a:bodyPr>
            <a:noAutofit/>
          </a:bodyPr>
          <a:lstStyle>
            <a:lvl1pPr>
              <a:defRPr sz="4800">
                <a:solidFill>
                  <a:schemeClr val="tx1"/>
                </a:solidFill>
              </a:defRPr>
            </a:lvl1pPr>
          </a:lstStyle>
          <a:p>
            <a:r>
              <a:rPr lang="en-US" noProof="0"/>
              <a:t>Click to edit Master title style</a:t>
            </a:r>
          </a:p>
        </p:txBody>
      </p:sp>
      <p:sp>
        <p:nvSpPr>
          <p:cNvPr id="19" name="Content Placeholder 12">
            <a:extLst>
              <a:ext uri="{FF2B5EF4-FFF2-40B4-BE49-F238E27FC236}">
                <a16:creationId xmlns:a16="http://schemas.microsoft.com/office/drawing/2014/main" id="{E2EDE7B2-8F95-ED4C-9DFA-7AA3EAC282EB}"/>
              </a:ext>
            </a:extLst>
          </p:cNvPr>
          <p:cNvSpPr>
            <a:spLocks noGrp="1"/>
          </p:cNvSpPr>
          <p:nvPr>
            <p:ph sz="quarter" idx="11"/>
          </p:nvPr>
        </p:nvSpPr>
        <p:spPr>
          <a:xfrm>
            <a:off x="4480856" y="3872753"/>
            <a:ext cx="3230287" cy="2447836"/>
          </a:xfrm>
          <a:ln w="25400">
            <a:solidFill>
              <a:schemeClr val="bg1"/>
            </a:solidFill>
          </a:ln>
        </p:spPr>
        <p:txBody>
          <a:bodyPr lIns="251999" tIns="216000" anchor="t" anchorCtr="0"/>
          <a:lstStyle>
            <a:lvl1pPr>
              <a:defRPr sz="2400">
                <a:solidFill>
                  <a:schemeClr val="bg1"/>
                </a:solidFill>
                <a:latin typeface="+mn-lt"/>
              </a:defRPr>
            </a:lvl1pPr>
          </a:lstStyle>
          <a:p>
            <a:pPr lvl="0"/>
            <a:r>
              <a:rPr lang="en-US"/>
              <a:t>Click to edit Master text styles</a:t>
            </a:r>
          </a:p>
        </p:txBody>
      </p:sp>
      <p:sp>
        <p:nvSpPr>
          <p:cNvPr id="22" name="Content Placeholder 12">
            <a:extLst>
              <a:ext uri="{FF2B5EF4-FFF2-40B4-BE49-F238E27FC236}">
                <a16:creationId xmlns:a16="http://schemas.microsoft.com/office/drawing/2014/main" id="{3C2B3657-D2E5-FB42-8F8B-C033485FB7FC}"/>
              </a:ext>
            </a:extLst>
          </p:cNvPr>
          <p:cNvSpPr>
            <a:spLocks noGrp="1"/>
          </p:cNvSpPr>
          <p:nvPr>
            <p:ph sz="quarter" idx="12"/>
          </p:nvPr>
        </p:nvSpPr>
        <p:spPr>
          <a:xfrm>
            <a:off x="8292355" y="3872753"/>
            <a:ext cx="3230287" cy="2447836"/>
          </a:xfrm>
          <a:ln w="25400">
            <a:solidFill>
              <a:schemeClr val="bg1"/>
            </a:solidFill>
          </a:ln>
        </p:spPr>
        <p:txBody>
          <a:bodyPr lIns="251999" tIns="216000" anchor="t" anchorCtr="0"/>
          <a:lstStyle>
            <a:lvl1pPr>
              <a:defRPr sz="24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95365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hoto bkgd w/ 3 content overlays">
    <p:spTree>
      <p:nvGrpSpPr>
        <p:cNvPr id="1" name=""/>
        <p:cNvGrpSpPr/>
        <p:nvPr/>
      </p:nvGrpSpPr>
      <p:grpSpPr>
        <a:xfrm>
          <a:off x="0" y="0"/>
          <a:ext cx="0" cy="0"/>
          <a:chOff x="0" y="0"/>
          <a:chExt cx="0" cy="0"/>
        </a:xfrm>
      </p:grpSpPr>
      <p:sp>
        <p:nvSpPr>
          <p:cNvPr id="16" name="Espace réservé pour une image  5"/>
          <p:cNvSpPr>
            <a:spLocks noGrp="1"/>
          </p:cNvSpPr>
          <p:nvPr>
            <p:ph type="pic" sz="quarter" idx="12"/>
          </p:nvPr>
        </p:nvSpPr>
        <p:spPr>
          <a:xfrm>
            <a:off x="292608" y="289560"/>
            <a:ext cx="11606784" cy="6278880"/>
          </a:xfrm>
          <a:solidFill>
            <a:schemeClr val="tx2">
              <a:lumMod val="20000"/>
              <a:lumOff val="80000"/>
            </a:schemeClr>
          </a:solidFill>
        </p:spPr>
        <p:txBody>
          <a:bodyPr anchor="ctr">
            <a:normAutofit/>
          </a:bodyPr>
          <a:lstStyle>
            <a:lvl1pPr marL="0" indent="0" algn="ctr">
              <a:buNone/>
              <a:defRPr sz="1867"/>
            </a:lvl1pPr>
          </a:lstStyle>
          <a:p>
            <a:r>
              <a:rPr lang="en-US" noProof="0"/>
              <a:t>Click icon to add picture</a:t>
            </a:r>
            <a:endParaRPr lang="en-CA" noProof="0"/>
          </a:p>
        </p:txBody>
      </p:sp>
      <p:sp>
        <p:nvSpPr>
          <p:cNvPr id="7" name="Espace réservé du contenu 2"/>
          <p:cNvSpPr>
            <a:spLocks noGrp="1"/>
          </p:cNvSpPr>
          <p:nvPr>
            <p:ph idx="1" hasCustomPrompt="1"/>
          </p:nvPr>
        </p:nvSpPr>
        <p:spPr>
          <a:xfrm>
            <a:off x="672711" y="2316790"/>
            <a:ext cx="3230880" cy="3326629"/>
          </a:xfrm>
          <a:solidFill>
            <a:srgbClr val="0D0D0D">
              <a:alpha val="55000"/>
            </a:srgbClr>
          </a:solidFill>
        </p:spPr>
        <p:txBody>
          <a:bodyPr lIns="91440" tIns="137160">
            <a:noAutofit/>
          </a:bodyPr>
          <a:lstStyle>
            <a:lvl1pPr marL="0" indent="0" algn="ctr">
              <a:spcBef>
                <a:spcPts val="0"/>
              </a:spcBef>
              <a:buNone/>
              <a:defRPr sz="2133">
                <a:solidFill>
                  <a:schemeClr val="bg1"/>
                </a:solidFill>
              </a:defRPr>
            </a:lvl1pPr>
            <a:lvl2pPr marL="2117" indent="0" algn="ctr">
              <a:spcBef>
                <a:spcPts val="0"/>
              </a:spcBef>
              <a:buFont typeface="Arial" panose="020B0604020202020204" pitchFamily="34" charset="0"/>
              <a:buNone/>
              <a:tabLst/>
              <a:defRPr sz="5867" baseline="0">
                <a:solidFill>
                  <a:schemeClr val="bg1"/>
                </a:solidFill>
                <a:latin typeface="+mj-lt"/>
              </a:defRPr>
            </a:lvl2pPr>
            <a:lvl3pPr marL="2117" indent="0">
              <a:buNone/>
              <a:tabLst/>
              <a:defRPr sz="5867">
                <a:solidFill>
                  <a:schemeClr val="bg1"/>
                </a:solidFill>
                <a:latin typeface="+mj-lt"/>
              </a:defRPr>
            </a:lvl3pPr>
            <a:lvl4pPr marL="2117" indent="0">
              <a:buNone/>
              <a:tabLst/>
              <a:defRPr sz="5867">
                <a:solidFill>
                  <a:schemeClr val="bg1"/>
                </a:solidFill>
                <a:latin typeface="+mj-lt"/>
              </a:defRPr>
            </a:lvl4pPr>
            <a:lvl5pPr marL="2117" indent="0">
              <a:buNone/>
              <a:tabLst/>
              <a:defRPr sz="5867">
                <a:solidFill>
                  <a:schemeClr val="bg1"/>
                </a:solidFill>
                <a:latin typeface="+mj-lt"/>
              </a:defRPr>
            </a:lvl5pPr>
          </a:lstStyle>
          <a:p>
            <a:pPr lvl="0"/>
            <a:r>
              <a:rPr lang="en-US" noProof="0"/>
              <a:t>Level 1</a:t>
            </a:r>
          </a:p>
          <a:p>
            <a:pPr lvl="1"/>
            <a:r>
              <a:rPr lang="en-US" noProof="0"/>
              <a:t>Level 2</a:t>
            </a:r>
          </a:p>
          <a:p>
            <a:pPr lvl="1"/>
            <a:endParaRPr lang="en-US" noProof="0"/>
          </a:p>
        </p:txBody>
      </p:sp>
      <p:sp>
        <p:nvSpPr>
          <p:cNvPr id="8" name="Espace réservé du contenu 2"/>
          <p:cNvSpPr>
            <a:spLocks noGrp="1"/>
          </p:cNvSpPr>
          <p:nvPr>
            <p:ph idx="13" hasCustomPrompt="1"/>
          </p:nvPr>
        </p:nvSpPr>
        <p:spPr>
          <a:xfrm>
            <a:off x="4503552" y="2316790"/>
            <a:ext cx="3230880" cy="3326629"/>
          </a:xfrm>
          <a:solidFill>
            <a:srgbClr val="0D0D0D">
              <a:alpha val="55000"/>
            </a:srgbClr>
          </a:solidFill>
        </p:spPr>
        <p:txBody>
          <a:bodyPr lIns="91440" tIns="137160">
            <a:noAutofit/>
          </a:bodyPr>
          <a:lstStyle>
            <a:lvl1pPr marL="0" indent="0" algn="ctr">
              <a:spcBef>
                <a:spcPts val="0"/>
              </a:spcBef>
              <a:buNone/>
              <a:defRPr sz="2133">
                <a:solidFill>
                  <a:schemeClr val="bg1"/>
                </a:solidFill>
              </a:defRPr>
            </a:lvl1pPr>
            <a:lvl2pPr marL="2117" indent="0" algn="ctr">
              <a:spcBef>
                <a:spcPts val="0"/>
              </a:spcBef>
              <a:buFont typeface="Arial" panose="020B0604020202020204" pitchFamily="34" charset="0"/>
              <a:buNone/>
              <a:tabLst/>
              <a:defRPr sz="5867" baseline="0">
                <a:solidFill>
                  <a:schemeClr val="bg1"/>
                </a:solidFill>
                <a:latin typeface="+mj-lt"/>
              </a:defRPr>
            </a:lvl2pPr>
            <a:lvl3pPr marL="2117" indent="0">
              <a:buNone/>
              <a:tabLst/>
              <a:defRPr sz="5867">
                <a:solidFill>
                  <a:schemeClr val="bg1"/>
                </a:solidFill>
                <a:latin typeface="+mj-lt"/>
              </a:defRPr>
            </a:lvl3pPr>
            <a:lvl4pPr marL="2117" indent="0">
              <a:buNone/>
              <a:tabLst/>
              <a:defRPr sz="5867">
                <a:solidFill>
                  <a:schemeClr val="bg1"/>
                </a:solidFill>
                <a:latin typeface="+mj-lt"/>
              </a:defRPr>
            </a:lvl4pPr>
            <a:lvl5pPr marL="2117" indent="0">
              <a:buNone/>
              <a:tabLst/>
              <a:defRPr sz="5867">
                <a:solidFill>
                  <a:schemeClr val="bg1"/>
                </a:solidFill>
                <a:latin typeface="+mj-lt"/>
              </a:defRPr>
            </a:lvl5pPr>
          </a:lstStyle>
          <a:p>
            <a:pPr lvl="0"/>
            <a:r>
              <a:rPr lang="en-US" noProof="0"/>
              <a:t>Level 1</a:t>
            </a:r>
          </a:p>
          <a:p>
            <a:pPr lvl="1"/>
            <a:r>
              <a:rPr lang="en-US" noProof="0"/>
              <a:t>Level 2</a:t>
            </a:r>
          </a:p>
        </p:txBody>
      </p:sp>
      <p:sp>
        <p:nvSpPr>
          <p:cNvPr id="9" name="Espace réservé du contenu 2"/>
          <p:cNvSpPr>
            <a:spLocks noGrp="1"/>
          </p:cNvSpPr>
          <p:nvPr>
            <p:ph idx="14" hasCustomPrompt="1"/>
          </p:nvPr>
        </p:nvSpPr>
        <p:spPr>
          <a:xfrm>
            <a:off x="8334393" y="2316790"/>
            <a:ext cx="3230880" cy="3326629"/>
          </a:xfrm>
          <a:solidFill>
            <a:srgbClr val="0D0D0D">
              <a:alpha val="55000"/>
            </a:srgbClr>
          </a:solidFill>
        </p:spPr>
        <p:txBody>
          <a:bodyPr lIns="91440" tIns="137160">
            <a:noAutofit/>
          </a:bodyPr>
          <a:lstStyle>
            <a:lvl1pPr marL="0" indent="0" algn="ctr">
              <a:spcBef>
                <a:spcPts val="0"/>
              </a:spcBef>
              <a:buNone/>
              <a:defRPr sz="2133">
                <a:solidFill>
                  <a:schemeClr val="bg1"/>
                </a:solidFill>
              </a:defRPr>
            </a:lvl1pPr>
            <a:lvl2pPr marL="2117" indent="0" algn="ctr">
              <a:spcBef>
                <a:spcPts val="0"/>
              </a:spcBef>
              <a:buFont typeface="Arial" panose="020B0604020202020204" pitchFamily="34" charset="0"/>
              <a:buNone/>
              <a:tabLst/>
              <a:defRPr sz="5867" baseline="0">
                <a:solidFill>
                  <a:schemeClr val="bg1"/>
                </a:solidFill>
                <a:latin typeface="+mj-lt"/>
              </a:defRPr>
            </a:lvl2pPr>
            <a:lvl3pPr marL="2117" indent="0">
              <a:buNone/>
              <a:tabLst/>
              <a:defRPr sz="5867">
                <a:solidFill>
                  <a:schemeClr val="bg1"/>
                </a:solidFill>
                <a:latin typeface="+mj-lt"/>
              </a:defRPr>
            </a:lvl3pPr>
            <a:lvl4pPr marL="2117" indent="0">
              <a:buNone/>
              <a:tabLst/>
              <a:defRPr sz="5867">
                <a:solidFill>
                  <a:schemeClr val="bg1"/>
                </a:solidFill>
                <a:latin typeface="+mj-lt"/>
              </a:defRPr>
            </a:lvl4pPr>
            <a:lvl5pPr marL="2117" indent="0">
              <a:buNone/>
              <a:tabLst/>
              <a:defRPr sz="5867">
                <a:solidFill>
                  <a:schemeClr val="bg1"/>
                </a:solidFill>
                <a:latin typeface="+mj-lt"/>
              </a:defRPr>
            </a:lvl5pPr>
          </a:lstStyle>
          <a:p>
            <a:pPr lvl="0"/>
            <a:r>
              <a:rPr lang="en-US" noProof="0"/>
              <a:t>Level 1</a:t>
            </a:r>
          </a:p>
          <a:p>
            <a:pPr lvl="1"/>
            <a:r>
              <a:rPr lang="en-US" noProof="0"/>
              <a:t>Level 2</a:t>
            </a:r>
          </a:p>
        </p:txBody>
      </p:sp>
      <p:sp>
        <p:nvSpPr>
          <p:cNvPr id="10" name="Espace réservé du texte 10">
            <a:extLst>
              <a:ext uri="{FF2B5EF4-FFF2-40B4-BE49-F238E27FC236}">
                <a16:creationId xmlns:a16="http://schemas.microsoft.com/office/drawing/2014/main" id="{18FB06AC-4A12-7447-A8F5-744E76B26455}"/>
              </a:ext>
            </a:extLst>
          </p:cNvPr>
          <p:cNvSpPr>
            <a:spLocks noGrp="1"/>
          </p:cNvSpPr>
          <p:nvPr>
            <p:ph type="body" sz="quarter" idx="11"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chemeClr val="bg1"/>
                </a:solidFill>
                <a:latin typeface="+mj-lt"/>
              </a:defRPr>
            </a:lvl1pPr>
          </a:lstStyle>
          <a:p>
            <a:pPr lvl="0"/>
            <a:r>
              <a:rPr lang="en-US" noProof="0"/>
              <a:t>Section Title here</a:t>
            </a:r>
          </a:p>
        </p:txBody>
      </p:sp>
      <p:sp>
        <p:nvSpPr>
          <p:cNvPr id="11" name="Titre 2">
            <a:extLst>
              <a:ext uri="{FF2B5EF4-FFF2-40B4-BE49-F238E27FC236}">
                <a16:creationId xmlns:a16="http://schemas.microsoft.com/office/drawing/2014/main" id="{DA24A0F7-BD31-1D42-9217-AE63A62D38AC}"/>
              </a:ext>
            </a:extLst>
          </p:cNvPr>
          <p:cNvSpPr>
            <a:spLocks noGrp="1"/>
          </p:cNvSpPr>
          <p:nvPr>
            <p:ph type="title"/>
          </p:nvPr>
        </p:nvSpPr>
        <p:spPr>
          <a:xfrm>
            <a:off x="507995" y="737465"/>
            <a:ext cx="11186588" cy="1143000"/>
          </a:xfrm>
        </p:spPr>
        <p:txBody>
          <a:bodyPr>
            <a:noAutofit/>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20522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hoto bkgd w/ 6 content overlays">
    <p:spTree>
      <p:nvGrpSpPr>
        <p:cNvPr id="1" name=""/>
        <p:cNvGrpSpPr/>
        <p:nvPr/>
      </p:nvGrpSpPr>
      <p:grpSpPr>
        <a:xfrm>
          <a:off x="0" y="0"/>
          <a:ext cx="0" cy="0"/>
          <a:chOff x="0" y="0"/>
          <a:chExt cx="0" cy="0"/>
        </a:xfrm>
      </p:grpSpPr>
      <p:sp>
        <p:nvSpPr>
          <p:cNvPr id="16" name="Espace réservé pour une image  5"/>
          <p:cNvSpPr>
            <a:spLocks noGrp="1"/>
          </p:cNvSpPr>
          <p:nvPr>
            <p:ph type="pic" sz="quarter" idx="12"/>
          </p:nvPr>
        </p:nvSpPr>
        <p:spPr>
          <a:xfrm>
            <a:off x="292608" y="289560"/>
            <a:ext cx="11606784" cy="6278880"/>
          </a:xfrm>
          <a:solidFill>
            <a:schemeClr val="tx2">
              <a:lumMod val="20000"/>
              <a:lumOff val="80000"/>
            </a:schemeClr>
          </a:solidFill>
        </p:spPr>
        <p:txBody>
          <a:bodyPr anchor="ctr">
            <a:normAutofit/>
          </a:bodyPr>
          <a:lstStyle>
            <a:lvl1pPr marL="0" indent="0" algn="ctr">
              <a:buNone/>
              <a:defRPr sz="1867"/>
            </a:lvl1pPr>
          </a:lstStyle>
          <a:p>
            <a:r>
              <a:rPr lang="en-US" noProof="0"/>
              <a:t>Click icon to add picture</a:t>
            </a:r>
            <a:endParaRPr lang="en-CA" noProof="0"/>
          </a:p>
        </p:txBody>
      </p:sp>
      <p:sp>
        <p:nvSpPr>
          <p:cNvPr id="10" name="Espace réservé du texte 10">
            <a:extLst>
              <a:ext uri="{FF2B5EF4-FFF2-40B4-BE49-F238E27FC236}">
                <a16:creationId xmlns:a16="http://schemas.microsoft.com/office/drawing/2014/main" id="{18FB06AC-4A12-7447-A8F5-744E76B26455}"/>
              </a:ext>
            </a:extLst>
          </p:cNvPr>
          <p:cNvSpPr>
            <a:spLocks noGrp="1"/>
          </p:cNvSpPr>
          <p:nvPr>
            <p:ph type="body" sz="quarter" idx="11"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chemeClr val="bg1"/>
                </a:solidFill>
                <a:latin typeface="+mj-lt"/>
              </a:defRPr>
            </a:lvl1pPr>
          </a:lstStyle>
          <a:p>
            <a:pPr lvl="0"/>
            <a:r>
              <a:rPr lang="en-US" noProof="0"/>
              <a:t>Section Title here</a:t>
            </a:r>
          </a:p>
        </p:txBody>
      </p:sp>
      <p:sp>
        <p:nvSpPr>
          <p:cNvPr id="11" name="Titre 2">
            <a:extLst>
              <a:ext uri="{FF2B5EF4-FFF2-40B4-BE49-F238E27FC236}">
                <a16:creationId xmlns:a16="http://schemas.microsoft.com/office/drawing/2014/main" id="{DA24A0F7-BD31-1D42-9217-AE63A62D38AC}"/>
              </a:ext>
            </a:extLst>
          </p:cNvPr>
          <p:cNvSpPr>
            <a:spLocks noGrp="1"/>
          </p:cNvSpPr>
          <p:nvPr>
            <p:ph type="title"/>
          </p:nvPr>
        </p:nvSpPr>
        <p:spPr>
          <a:xfrm>
            <a:off x="507995" y="737465"/>
            <a:ext cx="11186588" cy="1143000"/>
          </a:xfrm>
        </p:spPr>
        <p:txBody>
          <a:bodyPr>
            <a:noAutofit/>
          </a:bodyPr>
          <a:lstStyle>
            <a:lvl1pPr>
              <a:defRPr>
                <a:solidFill>
                  <a:schemeClr val="bg1"/>
                </a:solidFill>
              </a:defRPr>
            </a:lvl1pPr>
          </a:lstStyle>
          <a:p>
            <a:r>
              <a:rPr lang="en-US" noProof="0"/>
              <a:t>Click to edit Master title style</a:t>
            </a:r>
          </a:p>
        </p:txBody>
      </p:sp>
      <p:sp>
        <p:nvSpPr>
          <p:cNvPr id="20" name="TextBox 19">
            <a:extLst>
              <a:ext uri="{FF2B5EF4-FFF2-40B4-BE49-F238E27FC236}">
                <a16:creationId xmlns:a16="http://schemas.microsoft.com/office/drawing/2014/main" id="{E2C0C1E9-AD68-114E-8596-93603B7BAD6F}"/>
              </a:ext>
            </a:extLst>
          </p:cNvPr>
          <p:cNvSpPr txBox="1"/>
          <p:nvPr/>
        </p:nvSpPr>
        <p:spPr>
          <a:xfrm>
            <a:off x="3116473" y="4425156"/>
            <a:ext cx="1351593" cy="317908"/>
          </a:xfrm>
          <a:prstGeom prst="rect">
            <a:avLst/>
          </a:prstGeom>
          <a:noFill/>
        </p:spPr>
        <p:txBody>
          <a:bodyPr wrap="square" rtlCol="0">
            <a:spAutoFit/>
          </a:bodyPr>
          <a:lstStyle/>
          <a:p>
            <a:pPr defTabSz="609569">
              <a:spcBef>
                <a:spcPts val="1600"/>
              </a:spcBef>
            </a:pPr>
            <a:endParaRPr lang="en-US" sz="1466">
              <a:solidFill>
                <a:srgbClr val="6D6E71"/>
              </a:solidFill>
              <a:latin typeface="Circular Pro Book Italic"/>
            </a:endParaRPr>
          </a:p>
        </p:txBody>
      </p:sp>
      <p:sp>
        <p:nvSpPr>
          <p:cNvPr id="3" name="Text Placeholder 2">
            <a:extLst>
              <a:ext uri="{FF2B5EF4-FFF2-40B4-BE49-F238E27FC236}">
                <a16:creationId xmlns:a16="http://schemas.microsoft.com/office/drawing/2014/main" id="{1A4917B1-DFF1-7243-B3CA-9870E5021E41}"/>
              </a:ext>
            </a:extLst>
          </p:cNvPr>
          <p:cNvSpPr>
            <a:spLocks noGrp="1"/>
          </p:cNvSpPr>
          <p:nvPr>
            <p:ph type="body" sz="quarter" idx="13"/>
          </p:nvPr>
        </p:nvSpPr>
        <p:spPr>
          <a:xfrm>
            <a:off x="656408" y="2129005"/>
            <a:ext cx="3473450" cy="1303337"/>
          </a:xfrm>
          <a:solidFill>
            <a:schemeClr val="tx1">
              <a:alpha val="65000"/>
            </a:schemeClr>
          </a:solidFill>
        </p:spPr>
        <p:txBody>
          <a:bodyPr lIns="180000" anchor="ctr" anchorCtr="0"/>
          <a:lstStyle>
            <a:lvl1pPr>
              <a:defRPr sz="1800">
                <a:solidFill>
                  <a:schemeClr val="bg1"/>
                </a:solidFill>
              </a:defRPr>
            </a:lvl1pPr>
          </a:lstStyle>
          <a:p>
            <a:pPr lvl="0"/>
            <a:r>
              <a:rPr lang="en-US"/>
              <a:t>Click to edit Master text styles</a:t>
            </a:r>
          </a:p>
        </p:txBody>
      </p:sp>
      <p:sp>
        <p:nvSpPr>
          <p:cNvPr id="24" name="Text Placeholder 2">
            <a:extLst>
              <a:ext uri="{FF2B5EF4-FFF2-40B4-BE49-F238E27FC236}">
                <a16:creationId xmlns:a16="http://schemas.microsoft.com/office/drawing/2014/main" id="{71F40852-3556-E943-981A-19887C27D902}"/>
              </a:ext>
            </a:extLst>
          </p:cNvPr>
          <p:cNvSpPr>
            <a:spLocks noGrp="1"/>
          </p:cNvSpPr>
          <p:nvPr>
            <p:ph type="body" sz="quarter" idx="14"/>
          </p:nvPr>
        </p:nvSpPr>
        <p:spPr>
          <a:xfrm>
            <a:off x="4364822" y="2129005"/>
            <a:ext cx="3473450" cy="1303337"/>
          </a:xfrm>
          <a:solidFill>
            <a:schemeClr val="tx1">
              <a:alpha val="65000"/>
            </a:schemeClr>
          </a:solidFill>
        </p:spPr>
        <p:txBody>
          <a:bodyPr lIns="180000" anchor="ctr" anchorCtr="0"/>
          <a:lstStyle>
            <a:lvl1pPr>
              <a:defRPr sz="1800">
                <a:solidFill>
                  <a:schemeClr val="bg1"/>
                </a:solidFill>
              </a:defRPr>
            </a:lvl1pPr>
          </a:lstStyle>
          <a:p>
            <a:pPr lvl="0"/>
            <a:r>
              <a:rPr lang="en-US"/>
              <a:t>Click to edit Master text styles</a:t>
            </a:r>
          </a:p>
        </p:txBody>
      </p:sp>
      <p:sp>
        <p:nvSpPr>
          <p:cNvPr id="25" name="Text Placeholder 2">
            <a:extLst>
              <a:ext uri="{FF2B5EF4-FFF2-40B4-BE49-F238E27FC236}">
                <a16:creationId xmlns:a16="http://schemas.microsoft.com/office/drawing/2014/main" id="{61B89DD0-F272-3746-B63C-29675F43D778}"/>
              </a:ext>
            </a:extLst>
          </p:cNvPr>
          <p:cNvSpPr>
            <a:spLocks noGrp="1"/>
          </p:cNvSpPr>
          <p:nvPr>
            <p:ph type="body" sz="quarter" idx="15"/>
          </p:nvPr>
        </p:nvSpPr>
        <p:spPr>
          <a:xfrm>
            <a:off x="8099509" y="2129005"/>
            <a:ext cx="3473450" cy="1303337"/>
          </a:xfrm>
          <a:solidFill>
            <a:schemeClr val="tx1">
              <a:alpha val="65000"/>
            </a:schemeClr>
          </a:solidFill>
        </p:spPr>
        <p:txBody>
          <a:bodyPr lIns="180000" anchor="ctr" anchorCtr="0"/>
          <a:lstStyle>
            <a:lvl1pPr>
              <a:defRPr sz="1800">
                <a:solidFill>
                  <a:schemeClr val="bg1"/>
                </a:solidFill>
              </a:defRPr>
            </a:lvl1pPr>
          </a:lstStyle>
          <a:p>
            <a:pPr lvl="0"/>
            <a:r>
              <a:rPr lang="en-US"/>
              <a:t>Click to edit Master text styles</a:t>
            </a:r>
          </a:p>
        </p:txBody>
      </p:sp>
      <p:sp>
        <p:nvSpPr>
          <p:cNvPr id="26" name="Text Placeholder 2">
            <a:extLst>
              <a:ext uri="{FF2B5EF4-FFF2-40B4-BE49-F238E27FC236}">
                <a16:creationId xmlns:a16="http://schemas.microsoft.com/office/drawing/2014/main" id="{B2A80F85-F00A-E64C-A0C6-4911DD226E30}"/>
              </a:ext>
            </a:extLst>
          </p:cNvPr>
          <p:cNvSpPr>
            <a:spLocks noGrp="1"/>
          </p:cNvSpPr>
          <p:nvPr>
            <p:ph type="body" sz="quarter" idx="16"/>
          </p:nvPr>
        </p:nvSpPr>
        <p:spPr>
          <a:xfrm>
            <a:off x="656408" y="3685089"/>
            <a:ext cx="3473450" cy="1303337"/>
          </a:xfrm>
          <a:solidFill>
            <a:schemeClr val="tx1">
              <a:alpha val="65000"/>
            </a:schemeClr>
          </a:solidFill>
        </p:spPr>
        <p:txBody>
          <a:bodyPr lIns="180000" anchor="ctr" anchorCtr="0"/>
          <a:lstStyle>
            <a:lvl1pPr>
              <a:defRPr sz="1800">
                <a:solidFill>
                  <a:schemeClr val="bg1"/>
                </a:solidFill>
              </a:defRPr>
            </a:lvl1pPr>
          </a:lstStyle>
          <a:p>
            <a:pPr lvl="0"/>
            <a:r>
              <a:rPr lang="en-US"/>
              <a:t>Click to edit Master text styles</a:t>
            </a:r>
          </a:p>
        </p:txBody>
      </p:sp>
      <p:sp>
        <p:nvSpPr>
          <p:cNvPr id="27" name="Text Placeholder 2">
            <a:extLst>
              <a:ext uri="{FF2B5EF4-FFF2-40B4-BE49-F238E27FC236}">
                <a16:creationId xmlns:a16="http://schemas.microsoft.com/office/drawing/2014/main" id="{04B348C1-9966-9242-A785-B6A3045DABAD}"/>
              </a:ext>
            </a:extLst>
          </p:cNvPr>
          <p:cNvSpPr>
            <a:spLocks noGrp="1"/>
          </p:cNvSpPr>
          <p:nvPr>
            <p:ph type="body" sz="quarter" idx="17"/>
          </p:nvPr>
        </p:nvSpPr>
        <p:spPr>
          <a:xfrm>
            <a:off x="4364822" y="3685089"/>
            <a:ext cx="3473450" cy="1303337"/>
          </a:xfrm>
          <a:solidFill>
            <a:schemeClr val="tx1">
              <a:alpha val="65000"/>
            </a:schemeClr>
          </a:solidFill>
        </p:spPr>
        <p:txBody>
          <a:bodyPr lIns="180000" anchor="ctr" anchorCtr="0"/>
          <a:lstStyle>
            <a:lvl1pPr>
              <a:defRPr sz="1800">
                <a:solidFill>
                  <a:schemeClr val="bg1"/>
                </a:solidFill>
              </a:defRPr>
            </a:lvl1pPr>
          </a:lstStyle>
          <a:p>
            <a:pPr lvl="0"/>
            <a:r>
              <a:rPr lang="en-US"/>
              <a:t>Click to edit Master text styles</a:t>
            </a:r>
          </a:p>
        </p:txBody>
      </p:sp>
      <p:sp>
        <p:nvSpPr>
          <p:cNvPr id="28" name="Text Placeholder 2">
            <a:extLst>
              <a:ext uri="{FF2B5EF4-FFF2-40B4-BE49-F238E27FC236}">
                <a16:creationId xmlns:a16="http://schemas.microsoft.com/office/drawing/2014/main" id="{43FB05AA-95F0-6D43-9DD7-5BF1DC972F37}"/>
              </a:ext>
            </a:extLst>
          </p:cNvPr>
          <p:cNvSpPr>
            <a:spLocks noGrp="1"/>
          </p:cNvSpPr>
          <p:nvPr>
            <p:ph type="body" sz="quarter" idx="18"/>
          </p:nvPr>
        </p:nvSpPr>
        <p:spPr>
          <a:xfrm>
            <a:off x="8099509" y="3685089"/>
            <a:ext cx="3473450" cy="1303337"/>
          </a:xfrm>
          <a:solidFill>
            <a:schemeClr val="tx1">
              <a:alpha val="65000"/>
            </a:schemeClr>
          </a:solidFill>
        </p:spPr>
        <p:txBody>
          <a:bodyPr lIns="180000" anchor="ctr" anchorCtr="0"/>
          <a:lstStyle>
            <a:lvl1pPr>
              <a:defRPr sz="1800">
                <a:solidFill>
                  <a:schemeClr val="bg1"/>
                </a:solidFill>
              </a:defRPr>
            </a:lvl1pPr>
          </a:lstStyle>
          <a:p>
            <a:pPr lvl="0"/>
            <a:r>
              <a:rPr lang="en-US"/>
              <a:t>Click to edit Master text styles</a:t>
            </a:r>
          </a:p>
        </p:txBody>
      </p:sp>
      <p:sp>
        <p:nvSpPr>
          <p:cNvPr id="12" name="TextBox 11">
            <a:extLst>
              <a:ext uri="{FF2B5EF4-FFF2-40B4-BE49-F238E27FC236}">
                <a16:creationId xmlns:a16="http://schemas.microsoft.com/office/drawing/2014/main" id="{AF7DDC4F-A630-0B42-9F6A-12931DE9E13F}"/>
              </a:ext>
            </a:extLst>
          </p:cNvPr>
          <p:cNvSpPr txBox="1"/>
          <p:nvPr userDrawn="1"/>
        </p:nvSpPr>
        <p:spPr>
          <a:xfrm>
            <a:off x="3116473" y="4425156"/>
            <a:ext cx="1351593" cy="317908"/>
          </a:xfrm>
          <a:prstGeom prst="rect">
            <a:avLst/>
          </a:prstGeom>
          <a:noFill/>
        </p:spPr>
        <p:txBody>
          <a:bodyPr wrap="square" rtlCol="0">
            <a:spAutoFit/>
          </a:bodyPr>
          <a:lstStyle/>
          <a:p>
            <a:pPr defTabSz="609569">
              <a:spcBef>
                <a:spcPts val="1600"/>
              </a:spcBef>
            </a:pPr>
            <a:endParaRPr lang="en-US" sz="1466">
              <a:solidFill>
                <a:srgbClr val="6D6E71"/>
              </a:solidFill>
              <a:latin typeface="Circular Pro Book Italic"/>
            </a:endParaRPr>
          </a:p>
        </p:txBody>
      </p:sp>
    </p:spTree>
    <p:extLst>
      <p:ext uri="{BB962C8B-B14F-4D97-AF65-F5344CB8AC3E}">
        <p14:creationId xmlns:p14="http://schemas.microsoft.com/office/powerpoint/2010/main" val="202555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 Color Background">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7995" y="737465"/>
            <a:ext cx="11186588" cy="1143000"/>
          </a:xfrm>
        </p:spPr>
        <p:txBody>
          <a:bodyPr>
            <a:noAutofit/>
          </a:bodyPr>
          <a:lstStyle>
            <a:lvl1pPr>
              <a:defRPr>
                <a:solidFill>
                  <a:schemeClr val="bg1"/>
                </a:solidFill>
              </a:defRPr>
            </a:lvl1pPr>
          </a:lstStyle>
          <a:p>
            <a:r>
              <a:rPr lang="en-US" noProof="0"/>
              <a:t>Click to edit Master title style</a:t>
            </a:r>
          </a:p>
        </p:txBody>
      </p:sp>
      <p:sp>
        <p:nvSpPr>
          <p:cNvPr id="3" name="Espace réservé du contenu 2"/>
          <p:cNvSpPr>
            <a:spLocks noGrp="1"/>
          </p:cNvSpPr>
          <p:nvPr>
            <p:ph idx="1"/>
          </p:nvPr>
        </p:nvSpPr>
        <p:spPr>
          <a:xfrm>
            <a:off x="507997" y="2092993"/>
            <a:ext cx="11192255" cy="4307807"/>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Espace réservé du texte 10"/>
          <p:cNvSpPr>
            <a:spLocks noGrp="1"/>
          </p:cNvSpPr>
          <p:nvPr>
            <p:ph type="body" sz="quarter" idx="10"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chemeClr val="bg1"/>
                </a:solidFill>
                <a:latin typeface="+mj-lt"/>
              </a:defRPr>
            </a:lvl1pPr>
          </a:lstStyle>
          <a:p>
            <a:pPr lvl="0"/>
            <a:r>
              <a:rPr lang="en-US" noProof="0"/>
              <a:t>Section Title here</a:t>
            </a:r>
          </a:p>
        </p:txBody>
      </p:sp>
      <p:grpSp>
        <p:nvGrpSpPr>
          <p:cNvPr id="5" name="Grouper 15">
            <a:extLst>
              <a:ext uri="{FF2B5EF4-FFF2-40B4-BE49-F238E27FC236}">
                <a16:creationId xmlns:a16="http://schemas.microsoft.com/office/drawing/2014/main" id="{68FE75AA-B5ED-4F5D-A916-99D09815A741}"/>
              </a:ext>
            </a:extLst>
          </p:cNvPr>
          <p:cNvGrpSpPr/>
          <p:nvPr/>
        </p:nvGrpSpPr>
        <p:grpSpPr>
          <a:xfrm>
            <a:off x="0" y="-6096"/>
            <a:ext cx="12192000" cy="6864096"/>
            <a:chOff x="0" y="-4572"/>
            <a:chExt cx="9144000" cy="5148072"/>
          </a:xfrm>
        </p:grpSpPr>
        <p:sp>
          <p:nvSpPr>
            <p:cNvPr id="6" name="Rectangle 5">
              <a:extLst>
                <a:ext uri="{FF2B5EF4-FFF2-40B4-BE49-F238E27FC236}">
                  <a16:creationId xmlns:a16="http://schemas.microsoft.com/office/drawing/2014/main" id="{6C2D0E07-337E-45B7-B810-8BCBB5719AF1}"/>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44AA3B2D-3FAC-4D40-95A4-1216EC8E52C1}"/>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8" name="Rectangle 7">
              <a:extLst>
                <a:ext uri="{FF2B5EF4-FFF2-40B4-BE49-F238E27FC236}">
                  <a16:creationId xmlns:a16="http://schemas.microsoft.com/office/drawing/2014/main" id="{9891BC51-CAE8-4509-A681-ADCDF31B0B46}"/>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9" name="Rectangle 8">
              <a:extLst>
                <a:ext uri="{FF2B5EF4-FFF2-40B4-BE49-F238E27FC236}">
                  <a16:creationId xmlns:a16="http://schemas.microsoft.com/office/drawing/2014/main" id="{BB449263-62B8-492D-A7B6-8F21455A4A0C}"/>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266957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96">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72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 Right side image, colour bkgd">
    <p:bg>
      <p:bgPr>
        <a:solidFill>
          <a:schemeClr val="accent1"/>
        </a:solidFill>
        <a:effectLst/>
      </p:bgPr>
    </p:bg>
    <p:spTree>
      <p:nvGrpSpPr>
        <p:cNvPr id="1" name=""/>
        <p:cNvGrpSpPr/>
        <p:nvPr/>
      </p:nvGrpSpPr>
      <p:grpSpPr>
        <a:xfrm>
          <a:off x="0" y="0"/>
          <a:ext cx="0" cy="0"/>
          <a:chOff x="0" y="0"/>
          <a:chExt cx="0" cy="0"/>
        </a:xfrm>
      </p:grpSpPr>
      <p:sp>
        <p:nvSpPr>
          <p:cNvPr id="12" name="Espace réservé du contenu 2"/>
          <p:cNvSpPr>
            <a:spLocks noGrp="1"/>
          </p:cNvSpPr>
          <p:nvPr>
            <p:ph idx="1"/>
          </p:nvPr>
        </p:nvSpPr>
        <p:spPr>
          <a:xfrm>
            <a:off x="507996" y="1628800"/>
            <a:ext cx="6577171" cy="4120451"/>
          </a:xfrm>
        </p:spPr>
        <p:txBody>
          <a:bodyPr>
            <a:noAutofit/>
          </a:bodyPr>
          <a:lstStyle>
            <a:lvl1pPr marL="0" indent="0">
              <a:spcBef>
                <a:spcPts val="1600"/>
              </a:spcBef>
              <a:spcAft>
                <a:spcPts val="800"/>
              </a:spcAft>
              <a:buNone/>
              <a:defRPr sz="3200" b="0">
                <a:solidFill>
                  <a:schemeClr val="bg1"/>
                </a:solidFill>
                <a:latin typeface="+mj-lt"/>
              </a:defRPr>
            </a:lvl1pPr>
            <a:lvl2pPr marL="304792" indent="-302676">
              <a:spcBef>
                <a:spcPts val="1600"/>
              </a:spcBef>
              <a:spcAft>
                <a:spcPts val="800"/>
              </a:spcAft>
              <a:buFont typeface="Arial" panose="020B0604020202020204" pitchFamily="34" charset="0"/>
              <a:buChar char="•"/>
              <a:defRPr sz="2000" b="0">
                <a:solidFill>
                  <a:schemeClr val="bg1"/>
                </a:solidFill>
                <a:latin typeface="+mn-lt"/>
              </a:defRPr>
            </a:lvl2pPr>
            <a:lvl3pPr marL="304792" indent="-302676">
              <a:spcBef>
                <a:spcPts val="1600"/>
              </a:spcBef>
              <a:spcAft>
                <a:spcPts val="800"/>
              </a:spcAft>
              <a:buFont typeface="Lucida Grande"/>
              <a:buChar char="-"/>
              <a:defRPr sz="2667" b="1">
                <a:solidFill>
                  <a:schemeClr val="bg1"/>
                </a:solidFill>
              </a:defRPr>
            </a:lvl3pPr>
            <a:lvl4pPr marL="304792" indent="-302676">
              <a:spcBef>
                <a:spcPts val="1600"/>
              </a:spcBef>
              <a:spcAft>
                <a:spcPts val="800"/>
              </a:spcAft>
              <a:buFont typeface="Lucida Grande"/>
              <a:buChar char="-"/>
              <a:defRPr sz="2667" b="1">
                <a:solidFill>
                  <a:schemeClr val="bg1"/>
                </a:solidFill>
              </a:defRPr>
            </a:lvl4pPr>
            <a:lvl5pPr marL="304792" indent="-302676">
              <a:spcBef>
                <a:spcPts val="1600"/>
              </a:spcBef>
              <a:spcAft>
                <a:spcPts val="800"/>
              </a:spcAft>
              <a:buFont typeface="Lucida Grande"/>
              <a:buChar char="-"/>
              <a:defRPr sz="2667" b="1">
                <a:solidFill>
                  <a:schemeClr val="bg1"/>
                </a:solidFill>
              </a:defRPr>
            </a:lvl5pPr>
          </a:lstStyle>
          <a:p>
            <a:pPr lvl="0"/>
            <a:r>
              <a:rPr lang="en-US" noProof="0"/>
              <a:t>Click to edit Master text styles</a:t>
            </a:r>
          </a:p>
          <a:p>
            <a:pPr lvl="1"/>
            <a:r>
              <a:rPr lang="en-US" noProof="0"/>
              <a:t>Second level</a:t>
            </a:r>
          </a:p>
        </p:txBody>
      </p:sp>
      <p:sp>
        <p:nvSpPr>
          <p:cNvPr id="8" name="Espace réservé pour une image  5"/>
          <p:cNvSpPr>
            <a:spLocks noGrp="1"/>
          </p:cNvSpPr>
          <p:nvPr>
            <p:ph type="pic" sz="quarter" idx="12"/>
          </p:nvPr>
        </p:nvSpPr>
        <p:spPr>
          <a:xfrm>
            <a:off x="7268887" y="1628799"/>
            <a:ext cx="4425696" cy="4120451"/>
          </a:xfrm>
        </p:spPr>
        <p:txBody>
          <a:bodyPr anchor="ctr">
            <a:normAutofit/>
          </a:bodyPr>
          <a:lstStyle>
            <a:lvl1pPr marL="0" indent="0" algn="ctr">
              <a:buNone/>
              <a:defRPr sz="1867">
                <a:solidFill>
                  <a:srgbClr val="FFFFFF"/>
                </a:solidFill>
              </a:defRPr>
            </a:lvl1pPr>
          </a:lstStyle>
          <a:p>
            <a:r>
              <a:rPr lang="en-US" noProof="0"/>
              <a:t>Click icon to add picture</a:t>
            </a:r>
            <a:endParaRPr lang="en-CA" noProof="0"/>
          </a:p>
        </p:txBody>
      </p:sp>
      <p:sp>
        <p:nvSpPr>
          <p:cNvPr id="5" name="Espace réservé du texte 10">
            <a:extLst>
              <a:ext uri="{FF2B5EF4-FFF2-40B4-BE49-F238E27FC236}">
                <a16:creationId xmlns:a16="http://schemas.microsoft.com/office/drawing/2014/main" id="{0ABB1B0A-6F89-044F-91DD-C19D3B8531FC}"/>
              </a:ext>
            </a:extLst>
          </p:cNvPr>
          <p:cNvSpPr>
            <a:spLocks noGrp="1"/>
          </p:cNvSpPr>
          <p:nvPr>
            <p:ph type="body" sz="quarter" idx="11"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chemeClr val="bg1"/>
                </a:solidFill>
                <a:latin typeface="+mj-lt"/>
              </a:defRPr>
            </a:lvl1pPr>
          </a:lstStyle>
          <a:p>
            <a:pPr lvl="0"/>
            <a:r>
              <a:rPr lang="en-US" noProof="0"/>
              <a:t>Section Title here</a:t>
            </a:r>
          </a:p>
        </p:txBody>
      </p:sp>
      <p:sp>
        <p:nvSpPr>
          <p:cNvPr id="6" name="Titre 2">
            <a:extLst>
              <a:ext uri="{FF2B5EF4-FFF2-40B4-BE49-F238E27FC236}">
                <a16:creationId xmlns:a16="http://schemas.microsoft.com/office/drawing/2014/main" id="{5361227E-47C4-264F-A40E-1909ABE7EA21}"/>
              </a:ext>
            </a:extLst>
          </p:cNvPr>
          <p:cNvSpPr>
            <a:spLocks noGrp="1"/>
          </p:cNvSpPr>
          <p:nvPr>
            <p:ph type="title"/>
          </p:nvPr>
        </p:nvSpPr>
        <p:spPr>
          <a:xfrm>
            <a:off x="507995" y="737465"/>
            <a:ext cx="11186588" cy="747319"/>
          </a:xfrm>
        </p:spPr>
        <p:txBody>
          <a:bodyPr>
            <a:noAutofit/>
          </a:bodyPr>
          <a:lstStyle>
            <a:lvl1pPr>
              <a:defRPr>
                <a:solidFill>
                  <a:schemeClr val="bg1"/>
                </a:solidFill>
              </a:defRPr>
            </a:lvl1pPr>
          </a:lstStyle>
          <a:p>
            <a:r>
              <a:rPr lang="en-US" noProof="0"/>
              <a:t>Click to edit Master title style</a:t>
            </a:r>
          </a:p>
        </p:txBody>
      </p:sp>
      <p:grpSp>
        <p:nvGrpSpPr>
          <p:cNvPr id="7" name="Grouper 11">
            <a:extLst>
              <a:ext uri="{FF2B5EF4-FFF2-40B4-BE49-F238E27FC236}">
                <a16:creationId xmlns:a16="http://schemas.microsoft.com/office/drawing/2014/main" id="{9D7EB646-C244-9A47-88E0-4354191A0D91}"/>
              </a:ext>
            </a:extLst>
          </p:cNvPr>
          <p:cNvGrpSpPr/>
          <p:nvPr/>
        </p:nvGrpSpPr>
        <p:grpSpPr>
          <a:xfrm>
            <a:off x="0" y="-6096"/>
            <a:ext cx="12192000" cy="6864096"/>
            <a:chOff x="0" y="-4572"/>
            <a:chExt cx="9144000" cy="5148072"/>
          </a:xfrm>
        </p:grpSpPr>
        <p:sp>
          <p:nvSpPr>
            <p:cNvPr id="9" name="Rectangle 8">
              <a:extLst>
                <a:ext uri="{FF2B5EF4-FFF2-40B4-BE49-F238E27FC236}">
                  <a16:creationId xmlns:a16="http://schemas.microsoft.com/office/drawing/2014/main" id="{2EA6AEF5-1D43-DB4B-AF83-CA3A7E79FD3B}"/>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err="1">
                <a:solidFill>
                  <a:srgbClr val="FFFFFF"/>
                </a:solidFill>
              </a:endParaRPr>
            </a:p>
          </p:txBody>
        </p:sp>
        <p:sp>
          <p:nvSpPr>
            <p:cNvPr id="10" name="Rectangle 9">
              <a:extLst>
                <a:ext uri="{FF2B5EF4-FFF2-40B4-BE49-F238E27FC236}">
                  <a16:creationId xmlns:a16="http://schemas.microsoft.com/office/drawing/2014/main" id="{1A0B144C-A476-B541-A607-E0856C06EB25}"/>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err="1">
                <a:solidFill>
                  <a:srgbClr val="FFFFFF"/>
                </a:solidFill>
              </a:endParaRPr>
            </a:p>
          </p:txBody>
        </p:sp>
        <p:sp>
          <p:nvSpPr>
            <p:cNvPr id="11" name="Rectangle 10">
              <a:extLst>
                <a:ext uri="{FF2B5EF4-FFF2-40B4-BE49-F238E27FC236}">
                  <a16:creationId xmlns:a16="http://schemas.microsoft.com/office/drawing/2014/main" id="{A6DADEB8-E81E-874F-9B2C-782A64724342}"/>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err="1">
                <a:solidFill>
                  <a:srgbClr val="FFFFFF"/>
                </a:solidFill>
              </a:endParaRPr>
            </a:p>
          </p:txBody>
        </p:sp>
        <p:sp>
          <p:nvSpPr>
            <p:cNvPr id="13" name="Rectangle 12">
              <a:extLst>
                <a:ext uri="{FF2B5EF4-FFF2-40B4-BE49-F238E27FC236}">
                  <a16:creationId xmlns:a16="http://schemas.microsoft.com/office/drawing/2014/main" id="{1706EC7A-309C-C945-AE99-F281FB2BEBC9}"/>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err="1">
                <a:solidFill>
                  <a:srgbClr val="FFFFFF"/>
                </a:solidFill>
              </a:endParaRPr>
            </a:p>
          </p:txBody>
        </p:sp>
      </p:grpSp>
      <p:grpSp>
        <p:nvGrpSpPr>
          <p:cNvPr id="14" name="Grouper 11">
            <a:extLst>
              <a:ext uri="{FF2B5EF4-FFF2-40B4-BE49-F238E27FC236}">
                <a16:creationId xmlns:a16="http://schemas.microsoft.com/office/drawing/2014/main" id="{E0E22F1E-F7DC-8C43-A96D-CA7973F1D662}"/>
              </a:ext>
            </a:extLst>
          </p:cNvPr>
          <p:cNvGrpSpPr/>
          <p:nvPr userDrawn="1"/>
        </p:nvGrpSpPr>
        <p:grpSpPr>
          <a:xfrm>
            <a:off x="0" y="-6096"/>
            <a:ext cx="12192000" cy="6864096"/>
            <a:chOff x="0" y="-4572"/>
            <a:chExt cx="9144000" cy="5148072"/>
          </a:xfrm>
        </p:grpSpPr>
        <p:sp>
          <p:nvSpPr>
            <p:cNvPr id="15" name="Rectangle 14">
              <a:extLst>
                <a:ext uri="{FF2B5EF4-FFF2-40B4-BE49-F238E27FC236}">
                  <a16:creationId xmlns:a16="http://schemas.microsoft.com/office/drawing/2014/main" id="{5A2B7B1B-3AD8-414F-8966-7B5FFAFE7E7F}"/>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err="1">
                <a:solidFill>
                  <a:srgbClr val="FFFFFF"/>
                </a:solidFill>
              </a:endParaRPr>
            </a:p>
          </p:txBody>
        </p:sp>
        <p:sp>
          <p:nvSpPr>
            <p:cNvPr id="16" name="Rectangle 15">
              <a:extLst>
                <a:ext uri="{FF2B5EF4-FFF2-40B4-BE49-F238E27FC236}">
                  <a16:creationId xmlns:a16="http://schemas.microsoft.com/office/drawing/2014/main" id="{58191F0E-2CD4-7B4D-BFE7-76FF50481699}"/>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err="1">
                <a:solidFill>
                  <a:srgbClr val="FFFFFF"/>
                </a:solidFill>
              </a:endParaRPr>
            </a:p>
          </p:txBody>
        </p:sp>
        <p:sp>
          <p:nvSpPr>
            <p:cNvPr id="17" name="Rectangle 16">
              <a:extLst>
                <a:ext uri="{FF2B5EF4-FFF2-40B4-BE49-F238E27FC236}">
                  <a16:creationId xmlns:a16="http://schemas.microsoft.com/office/drawing/2014/main" id="{313B3079-590C-AF42-B72B-4D4E17078DD1}"/>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err="1">
                <a:solidFill>
                  <a:srgbClr val="FFFFFF"/>
                </a:solidFill>
              </a:endParaRPr>
            </a:p>
          </p:txBody>
        </p:sp>
        <p:sp>
          <p:nvSpPr>
            <p:cNvPr id="18" name="Rectangle 17">
              <a:extLst>
                <a:ext uri="{FF2B5EF4-FFF2-40B4-BE49-F238E27FC236}">
                  <a16:creationId xmlns:a16="http://schemas.microsoft.com/office/drawing/2014/main" id="{DED9D069-FC50-304E-9CDA-898A001A075C}"/>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err="1">
                <a:solidFill>
                  <a:srgbClr val="FFFFFF"/>
                </a:solidFill>
              </a:endParaRPr>
            </a:p>
          </p:txBody>
        </p:sp>
      </p:grpSp>
    </p:spTree>
    <p:extLst>
      <p:ext uri="{BB962C8B-B14F-4D97-AF65-F5344CB8AC3E}">
        <p14:creationId xmlns:p14="http://schemas.microsoft.com/office/powerpoint/2010/main" val="33234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 4 Content Blocks - Color Background">
    <p:bg>
      <p:bgPr>
        <a:solidFill>
          <a:srgbClr val="005197"/>
        </a:solidFill>
        <a:effectLst/>
      </p:bgPr>
    </p:bg>
    <p:spTree>
      <p:nvGrpSpPr>
        <p:cNvPr id="1" name=""/>
        <p:cNvGrpSpPr/>
        <p:nvPr/>
      </p:nvGrpSpPr>
      <p:grpSpPr>
        <a:xfrm>
          <a:off x="0" y="0"/>
          <a:ext cx="0" cy="0"/>
          <a:chOff x="0" y="0"/>
          <a:chExt cx="0" cy="0"/>
        </a:xfrm>
      </p:grpSpPr>
      <p:sp>
        <p:nvSpPr>
          <p:cNvPr id="6" name="Espace réservé du contenu 5"/>
          <p:cNvSpPr>
            <a:spLocks noGrp="1"/>
          </p:cNvSpPr>
          <p:nvPr>
            <p:ph sz="quarter" idx="4"/>
          </p:nvPr>
        </p:nvSpPr>
        <p:spPr>
          <a:xfrm>
            <a:off x="9145631" y="3432649"/>
            <a:ext cx="2497559" cy="2475208"/>
          </a:xfrm>
          <a:noFill/>
          <a:ln>
            <a:solidFill>
              <a:srgbClr val="FFFFFF"/>
            </a:solidFill>
          </a:ln>
        </p:spPr>
        <p:txBody>
          <a:bodyPr tIns="228600">
            <a:noAutofit/>
          </a:bodyPr>
          <a:lstStyle>
            <a:lvl1pPr marL="0" indent="0" algn="ctr">
              <a:spcBef>
                <a:spcPts val="0"/>
              </a:spcBef>
              <a:buFont typeface="Arial"/>
              <a:buNone/>
              <a:defRPr sz="1467">
                <a:solidFill>
                  <a:schemeClr val="bg1"/>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sp>
        <p:nvSpPr>
          <p:cNvPr id="29" name="Espace réservé du contenu 3"/>
          <p:cNvSpPr>
            <a:spLocks noGrp="1"/>
          </p:cNvSpPr>
          <p:nvPr>
            <p:ph sz="half" idx="10"/>
          </p:nvPr>
        </p:nvSpPr>
        <p:spPr>
          <a:xfrm>
            <a:off x="3457445" y="3432649"/>
            <a:ext cx="2499360" cy="2475208"/>
          </a:xfrm>
          <a:noFill/>
          <a:ln>
            <a:solidFill>
              <a:srgbClr val="FFFFFF"/>
            </a:solidFill>
          </a:ln>
        </p:spPr>
        <p:txBody>
          <a:bodyPr tIns="228600" anchor="t">
            <a:noAutofit/>
          </a:bodyPr>
          <a:lstStyle>
            <a:lvl1pPr marL="0" indent="0" algn="ctr">
              <a:spcBef>
                <a:spcPts val="0"/>
              </a:spcBef>
              <a:buFont typeface="Arial"/>
              <a:buNone/>
              <a:tabLst/>
              <a:defRPr sz="1467">
                <a:solidFill>
                  <a:schemeClr val="bg1"/>
                </a:solidFill>
                <a:latin typeface="+mn-lt"/>
              </a:defRPr>
            </a:lvl1pPr>
            <a:lvl2pPr marL="0" indent="0" algn="ctr">
              <a:spcBef>
                <a:spcPts val="0"/>
              </a:spcBef>
              <a:buNone/>
              <a:tabLst/>
              <a:defRPr sz="1467">
                <a:solidFill>
                  <a:schemeClr val="bg1"/>
                </a:solidFill>
                <a:latin typeface="+mn-lt"/>
              </a:defRPr>
            </a:lvl2pPr>
            <a:lvl3pPr marL="0" indent="0" algn="ctr">
              <a:spcBef>
                <a:spcPts val="0"/>
              </a:spcBef>
              <a:buNone/>
              <a:tabLst/>
              <a:defRPr sz="1467">
                <a:solidFill>
                  <a:schemeClr val="bg1"/>
                </a:solidFill>
                <a:latin typeface="+mn-lt"/>
              </a:defRPr>
            </a:lvl3pPr>
            <a:lvl4pPr marL="0" indent="0" algn="ctr">
              <a:spcBef>
                <a:spcPts val="0"/>
              </a:spcBef>
              <a:buNone/>
              <a:tabLst/>
              <a:defRPr sz="1467">
                <a:solidFill>
                  <a:schemeClr val="bg1"/>
                </a:solidFill>
                <a:latin typeface="+mn-lt"/>
              </a:defRPr>
            </a:lvl4pPr>
            <a:lvl5pPr marL="0" indent="0" algn="ctr">
              <a:spcBef>
                <a:spcPts val="0"/>
              </a:spcBef>
              <a:buFont typeface="Arial"/>
              <a:buNone/>
              <a:tabLst/>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sp>
        <p:nvSpPr>
          <p:cNvPr id="30" name="Espace réservé du texte 10"/>
          <p:cNvSpPr>
            <a:spLocks noGrp="1"/>
          </p:cNvSpPr>
          <p:nvPr>
            <p:ph type="body" sz="quarter" idx="11" hasCustomPrompt="1"/>
          </p:nvPr>
        </p:nvSpPr>
        <p:spPr>
          <a:xfrm>
            <a:off x="507993" y="327378"/>
            <a:ext cx="11192256" cy="320569"/>
          </a:xfrm>
        </p:spPr>
        <p:txBody>
          <a:bodyPr anchor="b">
            <a:noAutofit/>
          </a:bodyPr>
          <a:lstStyle>
            <a:lvl1pPr marL="0" indent="0">
              <a:lnSpc>
                <a:spcPct val="100000"/>
              </a:lnSpc>
              <a:spcBef>
                <a:spcPts val="0"/>
              </a:spcBef>
              <a:buFont typeface="Arial" panose="020B0604020202020204" pitchFamily="34" charset="0"/>
              <a:buNone/>
              <a:defRPr sz="933" cap="all">
                <a:solidFill>
                  <a:schemeClr val="bg1"/>
                </a:solidFill>
                <a:latin typeface="+mj-lt"/>
              </a:defRPr>
            </a:lvl1pPr>
          </a:lstStyle>
          <a:p>
            <a:pPr lvl="0"/>
            <a:r>
              <a:rPr lang="en-US" noProof="0"/>
              <a:t>Section Title here</a:t>
            </a:r>
          </a:p>
        </p:txBody>
      </p:sp>
      <p:sp>
        <p:nvSpPr>
          <p:cNvPr id="9" name="Espace réservé du contenu 3"/>
          <p:cNvSpPr>
            <a:spLocks noGrp="1"/>
          </p:cNvSpPr>
          <p:nvPr>
            <p:ph sz="half" idx="12"/>
          </p:nvPr>
        </p:nvSpPr>
        <p:spPr>
          <a:xfrm>
            <a:off x="6301537" y="3432649"/>
            <a:ext cx="2499360" cy="2475208"/>
          </a:xfrm>
          <a:noFill/>
          <a:ln>
            <a:solidFill>
              <a:srgbClr val="FFFFFF"/>
            </a:solidFill>
          </a:ln>
        </p:spPr>
        <p:txBody>
          <a:bodyPr tIns="228600" anchor="t">
            <a:noAutofit/>
          </a:bodyPr>
          <a:lstStyle>
            <a:lvl1pPr marL="0" indent="0" algn="ctr">
              <a:spcBef>
                <a:spcPts val="0"/>
              </a:spcBef>
              <a:buFont typeface="Arial"/>
              <a:buNone/>
              <a:defRPr sz="1467">
                <a:solidFill>
                  <a:schemeClr val="bg1"/>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sp>
        <p:nvSpPr>
          <p:cNvPr id="10" name="Espace réservé du texte 10"/>
          <p:cNvSpPr>
            <a:spLocks noGrp="1"/>
          </p:cNvSpPr>
          <p:nvPr>
            <p:ph type="body" sz="quarter" idx="13" hasCustomPrompt="1"/>
          </p:nvPr>
        </p:nvSpPr>
        <p:spPr>
          <a:xfrm>
            <a:off x="507993" y="2106261"/>
            <a:ext cx="11192256" cy="1032147"/>
          </a:xfrm>
        </p:spPr>
        <p:txBody>
          <a:bodyPr anchor="t">
            <a:noAutofit/>
          </a:bodyPr>
          <a:lstStyle>
            <a:lvl1pPr>
              <a:lnSpc>
                <a:spcPct val="100000"/>
              </a:lnSpc>
              <a:spcBef>
                <a:spcPts val="0"/>
              </a:spcBef>
              <a:defRPr sz="1867" b="0">
                <a:solidFill>
                  <a:schemeClr val="bg1"/>
                </a:solidFill>
                <a:latin typeface="+mn-lt"/>
                <a:cs typeface="Garamond Premr Pro"/>
              </a:defRPr>
            </a:lvl1pPr>
          </a:lstStyle>
          <a:p>
            <a:pPr lvl="0"/>
            <a:r>
              <a:rPr lang="en-US" noProof="0"/>
              <a:t>Text</a:t>
            </a:r>
          </a:p>
        </p:txBody>
      </p:sp>
      <p:sp>
        <p:nvSpPr>
          <p:cNvPr id="3" name="Titre 2"/>
          <p:cNvSpPr>
            <a:spLocks noGrp="1"/>
          </p:cNvSpPr>
          <p:nvPr>
            <p:ph type="title"/>
          </p:nvPr>
        </p:nvSpPr>
        <p:spPr/>
        <p:txBody>
          <a:bodyPr>
            <a:noAutofit/>
          </a:bodyPr>
          <a:lstStyle>
            <a:lvl1pPr>
              <a:defRPr>
                <a:solidFill>
                  <a:schemeClr val="bg1"/>
                </a:solidFill>
              </a:defRPr>
            </a:lvl1pPr>
          </a:lstStyle>
          <a:p>
            <a:r>
              <a:rPr lang="en-US" noProof="0"/>
              <a:t>Click to edit Master title style</a:t>
            </a:r>
          </a:p>
        </p:txBody>
      </p:sp>
      <p:sp>
        <p:nvSpPr>
          <p:cNvPr id="4" name="Espace réservé du contenu 3"/>
          <p:cNvSpPr>
            <a:spLocks noGrp="1"/>
          </p:cNvSpPr>
          <p:nvPr>
            <p:ph sz="half" idx="2"/>
          </p:nvPr>
        </p:nvSpPr>
        <p:spPr>
          <a:xfrm>
            <a:off x="614963" y="3432649"/>
            <a:ext cx="2497751" cy="2475208"/>
          </a:xfrm>
          <a:noFill/>
          <a:ln>
            <a:solidFill>
              <a:srgbClr val="FFFFFF"/>
            </a:solidFill>
          </a:ln>
        </p:spPr>
        <p:txBody>
          <a:bodyPr tIns="228600" anchor="t">
            <a:noAutofit/>
          </a:bodyPr>
          <a:lstStyle>
            <a:lvl1pPr marL="0" indent="0" algn="ctr">
              <a:spcBef>
                <a:spcPts val="0"/>
              </a:spcBef>
              <a:buFont typeface="Arial"/>
              <a:buNone/>
              <a:defRPr sz="1467">
                <a:solidFill>
                  <a:schemeClr val="bg1"/>
                </a:solidFill>
                <a:latin typeface="+mn-lt"/>
              </a:defRPr>
            </a:lvl1pPr>
            <a:lvl2pPr marL="0" indent="0" algn="ctr">
              <a:spcBef>
                <a:spcPts val="400"/>
              </a:spcBef>
              <a:buNone/>
              <a:defRPr sz="1467">
                <a:solidFill>
                  <a:schemeClr val="bg1"/>
                </a:solidFill>
                <a:latin typeface="+mn-lt"/>
              </a:defRPr>
            </a:lvl2pPr>
            <a:lvl3pPr marL="0" indent="0" algn="ctr">
              <a:spcBef>
                <a:spcPts val="400"/>
              </a:spcBef>
              <a:buNone/>
              <a:defRPr sz="1467">
                <a:solidFill>
                  <a:schemeClr val="bg1"/>
                </a:solidFill>
                <a:latin typeface="+mn-lt"/>
              </a:defRPr>
            </a:lvl3pPr>
            <a:lvl4pPr marL="0" indent="0" algn="ctr">
              <a:spcBef>
                <a:spcPts val="400"/>
              </a:spcBef>
              <a:buNone/>
              <a:defRPr sz="1467">
                <a:solidFill>
                  <a:schemeClr val="bg1"/>
                </a:solidFill>
                <a:latin typeface="+mn-lt"/>
              </a:defRPr>
            </a:lvl4pPr>
            <a:lvl5pPr marL="0" indent="0" algn="ctr">
              <a:spcBef>
                <a:spcPts val="40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grpSp>
        <p:nvGrpSpPr>
          <p:cNvPr id="12" name="Grouper 11"/>
          <p:cNvGrpSpPr/>
          <p:nvPr/>
        </p:nvGrpSpPr>
        <p:grpSpPr>
          <a:xfrm>
            <a:off x="0" y="-6096"/>
            <a:ext cx="12192000" cy="6864096"/>
            <a:chOff x="0" y="-4572"/>
            <a:chExt cx="9144000" cy="5148072"/>
          </a:xfrm>
        </p:grpSpPr>
        <p:sp>
          <p:nvSpPr>
            <p:cNvPr id="13" name="Rectangle 12"/>
            <p:cNvSpPr/>
            <p:nvPr/>
          </p:nvSpPr>
          <p:spPr>
            <a:xfrm>
              <a:off x="0" y="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err="1">
                <a:solidFill>
                  <a:srgbClr val="FFFFFF"/>
                </a:solidFill>
              </a:endParaRPr>
            </a:p>
          </p:txBody>
        </p:sp>
        <p:sp>
          <p:nvSpPr>
            <p:cNvPr id="14" name="Rectangle 13"/>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err="1">
                <a:solidFill>
                  <a:srgbClr val="FFFFFF"/>
                </a:solidFill>
              </a:endParaRPr>
            </a:p>
          </p:txBody>
        </p:sp>
        <p:sp>
          <p:nvSpPr>
            <p:cNvPr id="15" name="Rectangle 14"/>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err="1">
                <a:solidFill>
                  <a:srgbClr val="FFFFFF"/>
                </a:solidFill>
              </a:endParaRPr>
            </a:p>
          </p:txBody>
        </p:sp>
        <p:sp>
          <p:nvSpPr>
            <p:cNvPr id="16" name="Rectangle 15"/>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err="1">
                <a:solidFill>
                  <a:srgbClr val="FFFFFF"/>
                </a:solidFill>
              </a:endParaRPr>
            </a:p>
          </p:txBody>
        </p:sp>
      </p:grpSp>
    </p:spTree>
    <p:extLst>
      <p:ext uri="{BB962C8B-B14F-4D97-AF65-F5344CB8AC3E}">
        <p14:creationId xmlns:p14="http://schemas.microsoft.com/office/powerpoint/2010/main" val="149844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losing Slide - Image Background">
    <p:spTree>
      <p:nvGrpSpPr>
        <p:cNvPr id="1" name=""/>
        <p:cNvGrpSpPr/>
        <p:nvPr/>
      </p:nvGrpSpPr>
      <p:grpSpPr>
        <a:xfrm>
          <a:off x="0" y="0"/>
          <a:ext cx="0" cy="0"/>
          <a:chOff x="0" y="0"/>
          <a:chExt cx="0" cy="0"/>
        </a:xfrm>
      </p:grpSpPr>
      <p:sp>
        <p:nvSpPr>
          <p:cNvPr id="15" name="Espace réservé pour une image  5">
            <a:extLst>
              <a:ext uri="{FF2B5EF4-FFF2-40B4-BE49-F238E27FC236}">
                <a16:creationId xmlns:a16="http://schemas.microsoft.com/office/drawing/2014/main" id="{BDD4B2F2-ABFE-3844-9BDE-4B3ECABCB2F8}"/>
              </a:ext>
            </a:extLst>
          </p:cNvPr>
          <p:cNvSpPr>
            <a:spLocks noGrp="1"/>
          </p:cNvSpPr>
          <p:nvPr>
            <p:ph type="pic" sz="quarter" idx="12"/>
          </p:nvPr>
        </p:nvSpPr>
        <p:spPr>
          <a:xfrm>
            <a:off x="292608" y="289560"/>
            <a:ext cx="11606784" cy="6278880"/>
          </a:xfrm>
          <a:solidFill>
            <a:schemeClr val="tx2">
              <a:lumMod val="20000"/>
              <a:lumOff val="80000"/>
            </a:schemeClr>
          </a:solidFill>
        </p:spPr>
        <p:txBody>
          <a:bodyPr anchor="ctr">
            <a:normAutofit/>
          </a:bodyPr>
          <a:lstStyle>
            <a:lvl1pPr marL="0" indent="0" algn="ctr">
              <a:buNone/>
              <a:defRPr sz="1867"/>
            </a:lvl1pPr>
          </a:lstStyle>
          <a:p>
            <a:r>
              <a:rPr lang="en-US" noProof="0"/>
              <a:t>Click icon to add picture</a:t>
            </a:r>
            <a:endParaRPr lang="en-CA" noProof="0"/>
          </a:p>
        </p:txBody>
      </p:sp>
      <p:pic>
        <p:nvPicPr>
          <p:cNvPr id="10" name="Image 9" descr="Genetec Logo_Wht_RGB_T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6626" y="5181600"/>
            <a:ext cx="1302907" cy="242989"/>
          </a:xfrm>
          <a:prstGeom prst="rect">
            <a:avLst/>
          </a:prstGeom>
        </p:spPr>
      </p:pic>
      <p:sp>
        <p:nvSpPr>
          <p:cNvPr id="7" name="Title 4">
            <a:extLst>
              <a:ext uri="{FF2B5EF4-FFF2-40B4-BE49-F238E27FC236}">
                <a16:creationId xmlns:a16="http://schemas.microsoft.com/office/drawing/2014/main" id="{CE6051AE-2C67-4FD1-8C58-49B4BF4F4169}"/>
              </a:ext>
            </a:extLst>
          </p:cNvPr>
          <p:cNvSpPr>
            <a:spLocks noGrp="1"/>
          </p:cNvSpPr>
          <p:nvPr>
            <p:ph type="title"/>
          </p:nvPr>
        </p:nvSpPr>
        <p:spPr>
          <a:xfrm>
            <a:off x="1103486" y="1592579"/>
            <a:ext cx="9542743" cy="1836420"/>
          </a:xfrm>
        </p:spPr>
        <p:txBody>
          <a:bodyPr anchor="b"/>
          <a:lstStyle>
            <a:lvl1pPr>
              <a:defRPr sz="7200">
                <a:solidFill>
                  <a:schemeClr val="bg1"/>
                </a:solidFill>
              </a:defRPr>
            </a:lvl1pPr>
          </a:lstStyle>
          <a:p>
            <a:r>
              <a:rPr lang="en-US"/>
              <a:t>Click to edit Master title style</a:t>
            </a:r>
          </a:p>
        </p:txBody>
      </p:sp>
      <p:sp>
        <p:nvSpPr>
          <p:cNvPr id="8" name="Text Placeholder 3">
            <a:extLst>
              <a:ext uri="{FF2B5EF4-FFF2-40B4-BE49-F238E27FC236}">
                <a16:creationId xmlns:a16="http://schemas.microsoft.com/office/drawing/2014/main" id="{C080E390-7DA4-4A9D-B7C0-456000AF97B1}"/>
              </a:ext>
            </a:extLst>
          </p:cNvPr>
          <p:cNvSpPr>
            <a:spLocks noGrp="1"/>
          </p:cNvSpPr>
          <p:nvPr>
            <p:ph type="body" sz="quarter" idx="10"/>
          </p:nvPr>
        </p:nvSpPr>
        <p:spPr>
          <a:xfrm>
            <a:off x="1103485" y="3627378"/>
            <a:ext cx="9542743" cy="1229783"/>
          </a:xfrm>
        </p:spPr>
        <p:txBody>
          <a:bodyPr/>
          <a:lstStyle>
            <a:lvl1pPr marL="0" indent="0">
              <a:buNone/>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Rectangle 2"/>
          <p:cNvSpPr/>
          <p:nvPr/>
        </p:nvSpPr>
        <p:spPr>
          <a:xfrm>
            <a:off x="1103485" y="5720026"/>
            <a:ext cx="9997440" cy="623697"/>
          </a:xfrm>
          <a:prstGeom prst="rect">
            <a:avLst/>
          </a:prstGeom>
        </p:spPr>
        <p:txBody>
          <a:bodyPr anchor="b">
            <a:spAutoFit/>
          </a:bodyPr>
          <a:lstStyle/>
          <a:p>
            <a:pPr>
              <a:lnSpc>
                <a:spcPct val="110000"/>
              </a:lnSpc>
              <a:buFont typeface="Arial"/>
              <a:buNone/>
              <a:defRPr/>
            </a:pPr>
            <a:r>
              <a:rPr lang="en-CA" sz="800">
                <a:solidFill>
                  <a:srgbClr val="FFFFFF"/>
                </a:solidFill>
              </a:rPr>
              <a:t>© 2022 Genetec Inc. All rights reserved. GENETEC™, OMNICAST™, SYNERGIS™, AUTOVU™, FEDERATION™, FLEXREADER™, STRATOCAST™, SIPELIA™, CITYWISE™, GENETEC CLEARANCE™, STREAMVAULT™, GENETEC RETAIL SENSE™, GENETEC TRAFFIC SENSE™, GENETEC CITIGRAF™, GENETEC MISSION CONTROL™, GENETEC CLEARID™, GENETEC PATROLLER™, COMMUNITY CONNECT™ and their respective logos are trademarks of Genetec Inc., and may be registered or pending registration in several jurisdictions. Other trademarks used in this document may be trademarks of the manufacturers or vendors of the respective products.</a:t>
            </a:r>
          </a:p>
        </p:txBody>
      </p:sp>
      <p:grpSp>
        <p:nvGrpSpPr>
          <p:cNvPr id="9" name="Grouper 15">
            <a:extLst>
              <a:ext uri="{FF2B5EF4-FFF2-40B4-BE49-F238E27FC236}">
                <a16:creationId xmlns:a16="http://schemas.microsoft.com/office/drawing/2014/main" id="{3E7BC69C-0735-446F-8B05-72557DEF0E47}"/>
              </a:ext>
            </a:extLst>
          </p:cNvPr>
          <p:cNvGrpSpPr/>
          <p:nvPr/>
        </p:nvGrpSpPr>
        <p:grpSpPr>
          <a:xfrm>
            <a:off x="0" y="-6096"/>
            <a:ext cx="12192000" cy="6864096"/>
            <a:chOff x="0" y="-4572"/>
            <a:chExt cx="9144000" cy="5148072"/>
          </a:xfrm>
        </p:grpSpPr>
        <p:sp>
          <p:nvSpPr>
            <p:cNvPr id="11" name="Rectangle 10">
              <a:extLst>
                <a:ext uri="{FF2B5EF4-FFF2-40B4-BE49-F238E27FC236}">
                  <a16:creationId xmlns:a16="http://schemas.microsoft.com/office/drawing/2014/main" id="{F34299B5-C874-4CEA-8774-EBB33BEEF3DB}"/>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2" name="Rectangle 11">
              <a:extLst>
                <a:ext uri="{FF2B5EF4-FFF2-40B4-BE49-F238E27FC236}">
                  <a16:creationId xmlns:a16="http://schemas.microsoft.com/office/drawing/2014/main" id="{35EEC2BA-D456-4927-974F-F56F6A85BBD1}"/>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3" name="Rectangle 12">
              <a:extLst>
                <a:ext uri="{FF2B5EF4-FFF2-40B4-BE49-F238E27FC236}">
                  <a16:creationId xmlns:a16="http://schemas.microsoft.com/office/drawing/2014/main" id="{E910A597-B8D2-4F78-9BF4-92569FFF9B5C}"/>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err="1">
                <a:solidFill>
                  <a:srgbClr val="FFFFFF"/>
                </a:solidFill>
              </a:endParaRPr>
            </a:p>
          </p:txBody>
        </p:sp>
        <p:sp>
          <p:nvSpPr>
            <p:cNvPr id="14" name="Rectangle 13">
              <a:extLst>
                <a:ext uri="{FF2B5EF4-FFF2-40B4-BE49-F238E27FC236}">
                  <a16:creationId xmlns:a16="http://schemas.microsoft.com/office/drawing/2014/main" id="{71622359-DE83-4DB0-8F45-64E1BDE39938}"/>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89226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9" name="Rectangle 8"/>
          <p:cNvSpPr/>
          <p:nvPr/>
        </p:nvSpPr>
        <p:spPr>
          <a:xfrm>
            <a:off x="292608" y="295911"/>
            <a:ext cx="11606784" cy="6278880"/>
          </a:xfrm>
          <a:prstGeom prst="rect">
            <a:avLst/>
          </a:prstGeom>
          <a:solidFill>
            <a:srgbClr val="00519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2400">
              <a:solidFill>
                <a:srgbClr val="004EA8"/>
              </a:solidFill>
            </a:endParaRPr>
          </a:p>
        </p:txBody>
      </p:sp>
      <p:pic>
        <p:nvPicPr>
          <p:cNvPr id="10" name="Image 9" descr="Genetec Logo_Wht_RGB_TM.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6626" y="5181600"/>
            <a:ext cx="1302907" cy="242989"/>
          </a:xfrm>
          <a:prstGeom prst="rect">
            <a:avLst/>
          </a:prstGeom>
        </p:spPr>
      </p:pic>
      <p:sp>
        <p:nvSpPr>
          <p:cNvPr id="3" name="Rectangle 2"/>
          <p:cNvSpPr/>
          <p:nvPr/>
        </p:nvSpPr>
        <p:spPr>
          <a:xfrm>
            <a:off x="1103485" y="5855448"/>
            <a:ext cx="9997440" cy="488275"/>
          </a:xfrm>
          <a:prstGeom prst="rect">
            <a:avLst/>
          </a:prstGeom>
        </p:spPr>
        <p:txBody>
          <a:bodyPr anchor="b">
            <a:spAutoFit/>
          </a:bodyPr>
          <a:lstStyle/>
          <a:p>
            <a:pPr>
              <a:lnSpc>
                <a:spcPct val="110000"/>
              </a:lnSpc>
              <a:buFont typeface="Arial"/>
              <a:buNone/>
              <a:defRPr/>
            </a:pPr>
            <a:r>
              <a:rPr lang="en-CA" sz="800">
                <a:solidFill>
                  <a:srgbClr val="FFFFFF"/>
                </a:solidFill>
              </a:rPr>
              <a:t>© 2022 Genetec Inc. All rights reserved. GENETEC™, OMNICAST™, SYNERGIS™, AUTOVU™, FEDERATION™, FLEXREADER™, STRATOCAST™, SIPELIA™, CITYWISE™, GENETEC CLEARANCE™, STREAMVAULT™, GENETEC CITIGRAF™, GENETEC MISSION CONTROL™, GENETEC CLEARID™, GENETEC PATROLLER™, COMMUNITY CONNECT™ and their respective logos are trademarks of Genetec Inc., and may be registered or pending registration in several jurisdictions. Other trademarks used in this document may be trademarks of the manufacturers or vendors of the respective products.</a:t>
            </a:r>
          </a:p>
        </p:txBody>
      </p:sp>
      <p:sp>
        <p:nvSpPr>
          <p:cNvPr id="5" name="Title 4"/>
          <p:cNvSpPr>
            <a:spLocks noGrp="1"/>
          </p:cNvSpPr>
          <p:nvPr>
            <p:ph type="title"/>
          </p:nvPr>
        </p:nvSpPr>
        <p:spPr>
          <a:xfrm>
            <a:off x="1103486" y="1592579"/>
            <a:ext cx="9542743" cy="1836420"/>
          </a:xfrm>
        </p:spPr>
        <p:txBody>
          <a:bodyPr anchor="b"/>
          <a:lstStyle>
            <a:lvl1pPr>
              <a:defRPr sz="7200">
                <a:solidFill>
                  <a:schemeClr val="bg1"/>
                </a:solidFill>
              </a:defRPr>
            </a:lvl1pPr>
          </a:lstStyle>
          <a:p>
            <a:r>
              <a:rPr lang="en-US"/>
              <a:t>Click to edit Master title style</a:t>
            </a:r>
          </a:p>
        </p:txBody>
      </p:sp>
      <p:sp>
        <p:nvSpPr>
          <p:cNvPr id="8" name="Text Placeholder 3">
            <a:extLst>
              <a:ext uri="{FF2B5EF4-FFF2-40B4-BE49-F238E27FC236}">
                <a16:creationId xmlns:a16="http://schemas.microsoft.com/office/drawing/2014/main" id="{18779606-0ED5-497D-A7E5-4FC87490B8C2}"/>
              </a:ext>
            </a:extLst>
          </p:cNvPr>
          <p:cNvSpPr>
            <a:spLocks noGrp="1"/>
          </p:cNvSpPr>
          <p:nvPr>
            <p:ph type="body" sz="quarter" idx="10" hasCustomPrompt="1"/>
          </p:nvPr>
        </p:nvSpPr>
        <p:spPr>
          <a:xfrm>
            <a:off x="1103485" y="3627378"/>
            <a:ext cx="9542743" cy="1229783"/>
          </a:xfrm>
        </p:spPr>
        <p:txBody>
          <a:bodyPr/>
          <a:lstStyle>
            <a:lvl1pPr marL="0" indent="0">
              <a:buNone/>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enter subtitle</a:t>
            </a:r>
          </a:p>
        </p:txBody>
      </p:sp>
    </p:spTree>
    <p:extLst>
      <p:ext uri="{BB962C8B-B14F-4D97-AF65-F5344CB8AC3E}">
        <p14:creationId xmlns:p14="http://schemas.microsoft.com/office/powerpoint/2010/main" val="398123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V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48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DCA1-4FC0-4ABE-A524-6E9B9D4463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A8101F3-CCE9-447E-9201-843840B11F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8673713-E793-47ED-A76B-3CF999FC3451}"/>
              </a:ext>
            </a:extLst>
          </p:cNvPr>
          <p:cNvSpPr>
            <a:spLocks noGrp="1"/>
          </p:cNvSpPr>
          <p:nvPr>
            <p:ph type="dt" sz="half" idx="10"/>
          </p:nvPr>
        </p:nvSpPr>
        <p:spPr/>
        <p:txBody>
          <a:bodyPr/>
          <a:lstStyle/>
          <a:p>
            <a:fld id="{892684BB-CF8F-4CEA-B442-B5F4C6DFD056}" type="datetimeFigureOut">
              <a:rPr lang="en-CA" smtClean="0"/>
              <a:t>2024-11-08</a:t>
            </a:fld>
            <a:endParaRPr lang="en-CA"/>
          </a:p>
        </p:txBody>
      </p:sp>
      <p:sp>
        <p:nvSpPr>
          <p:cNvPr id="5" name="Footer Placeholder 4">
            <a:extLst>
              <a:ext uri="{FF2B5EF4-FFF2-40B4-BE49-F238E27FC236}">
                <a16:creationId xmlns:a16="http://schemas.microsoft.com/office/drawing/2014/main" id="{AE8E738B-3B2C-483B-95F5-B3CFBA2F159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6FC9D06-096E-45D3-B4FB-F54433DB3A07}"/>
              </a:ext>
            </a:extLst>
          </p:cNvPr>
          <p:cNvSpPr>
            <a:spLocks noGrp="1"/>
          </p:cNvSpPr>
          <p:nvPr>
            <p:ph type="sldNum" sz="quarter" idx="12"/>
          </p:nvPr>
        </p:nvSpPr>
        <p:spPr/>
        <p:txBody>
          <a:bodyPr/>
          <a:lstStyle/>
          <a:p>
            <a:fld id="{DF9BAEB7-4D87-42A7-8883-6A905979E263}" type="slidenum">
              <a:rPr lang="en-CA" smtClean="0"/>
              <a:t>‹#›</a:t>
            </a:fld>
            <a:endParaRPr lang="en-CA"/>
          </a:p>
        </p:txBody>
      </p:sp>
    </p:spTree>
    <p:extLst>
      <p:ext uri="{BB962C8B-B14F-4D97-AF65-F5344CB8AC3E}">
        <p14:creationId xmlns:p14="http://schemas.microsoft.com/office/powerpoint/2010/main" val="1445281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1C624-6310-4E30-81A1-8CC0B20E388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1110D1F-2504-46D0-80FE-05E283861F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7E8111A-0C66-44F2-9E65-D800A5FF6D41}"/>
              </a:ext>
            </a:extLst>
          </p:cNvPr>
          <p:cNvSpPr>
            <a:spLocks noGrp="1"/>
          </p:cNvSpPr>
          <p:nvPr>
            <p:ph type="dt" sz="half" idx="10"/>
          </p:nvPr>
        </p:nvSpPr>
        <p:spPr/>
        <p:txBody>
          <a:bodyPr/>
          <a:lstStyle/>
          <a:p>
            <a:fld id="{892684BB-CF8F-4CEA-B442-B5F4C6DFD056}" type="datetimeFigureOut">
              <a:rPr lang="en-CA" smtClean="0"/>
              <a:t>2024-11-08</a:t>
            </a:fld>
            <a:endParaRPr lang="en-CA"/>
          </a:p>
        </p:txBody>
      </p:sp>
      <p:sp>
        <p:nvSpPr>
          <p:cNvPr id="5" name="Footer Placeholder 4">
            <a:extLst>
              <a:ext uri="{FF2B5EF4-FFF2-40B4-BE49-F238E27FC236}">
                <a16:creationId xmlns:a16="http://schemas.microsoft.com/office/drawing/2014/main" id="{5E5D35CD-8610-418F-92A8-A62E9FC349D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682EFBB-5F0B-424B-AEE3-661AE6F7D845}"/>
              </a:ext>
            </a:extLst>
          </p:cNvPr>
          <p:cNvSpPr>
            <a:spLocks noGrp="1"/>
          </p:cNvSpPr>
          <p:nvPr>
            <p:ph type="sldNum" sz="quarter" idx="12"/>
          </p:nvPr>
        </p:nvSpPr>
        <p:spPr/>
        <p:txBody>
          <a:bodyPr/>
          <a:lstStyle/>
          <a:p>
            <a:fld id="{DF9BAEB7-4D87-42A7-8883-6A905979E263}" type="slidenum">
              <a:rPr lang="en-CA" smtClean="0"/>
              <a:t>‹#›</a:t>
            </a:fld>
            <a:endParaRPr lang="en-CA"/>
          </a:p>
        </p:txBody>
      </p:sp>
    </p:spTree>
    <p:extLst>
      <p:ext uri="{BB962C8B-B14F-4D97-AF65-F5344CB8AC3E}">
        <p14:creationId xmlns:p14="http://schemas.microsoft.com/office/powerpoint/2010/main" val="1590621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582F-16F9-4B1B-B867-5A1FA4FA5F6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889F0E6-2077-41D5-A2BE-9175C7278D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55431B-A6F2-4CBF-B88A-DA57961434D8}"/>
              </a:ext>
            </a:extLst>
          </p:cNvPr>
          <p:cNvSpPr>
            <a:spLocks noGrp="1"/>
          </p:cNvSpPr>
          <p:nvPr>
            <p:ph type="dt" sz="half" idx="10"/>
          </p:nvPr>
        </p:nvSpPr>
        <p:spPr/>
        <p:txBody>
          <a:bodyPr/>
          <a:lstStyle/>
          <a:p>
            <a:fld id="{892684BB-CF8F-4CEA-B442-B5F4C6DFD056}" type="datetimeFigureOut">
              <a:rPr lang="en-CA" smtClean="0"/>
              <a:t>2024-11-08</a:t>
            </a:fld>
            <a:endParaRPr lang="en-CA"/>
          </a:p>
        </p:txBody>
      </p:sp>
      <p:sp>
        <p:nvSpPr>
          <p:cNvPr id="5" name="Footer Placeholder 4">
            <a:extLst>
              <a:ext uri="{FF2B5EF4-FFF2-40B4-BE49-F238E27FC236}">
                <a16:creationId xmlns:a16="http://schemas.microsoft.com/office/drawing/2014/main" id="{5D0FDA95-7439-471C-865C-8C5F0BFBB6E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2FA238E-63F2-4ED4-B84C-420BA77AE338}"/>
              </a:ext>
            </a:extLst>
          </p:cNvPr>
          <p:cNvSpPr>
            <a:spLocks noGrp="1"/>
          </p:cNvSpPr>
          <p:nvPr>
            <p:ph type="sldNum" sz="quarter" idx="12"/>
          </p:nvPr>
        </p:nvSpPr>
        <p:spPr/>
        <p:txBody>
          <a:bodyPr/>
          <a:lstStyle/>
          <a:p>
            <a:fld id="{DF9BAEB7-4D87-42A7-8883-6A905979E263}" type="slidenum">
              <a:rPr lang="en-CA" smtClean="0"/>
              <a:t>‹#›</a:t>
            </a:fld>
            <a:endParaRPr lang="en-CA"/>
          </a:p>
        </p:txBody>
      </p:sp>
    </p:spTree>
    <p:extLst>
      <p:ext uri="{BB962C8B-B14F-4D97-AF65-F5344CB8AC3E}">
        <p14:creationId xmlns:p14="http://schemas.microsoft.com/office/powerpoint/2010/main" val="36115659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92EE-20BD-4F2C-9905-854A7D5AFE0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8309DB6-0043-49D0-A350-F46029A4CE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660411C-BFB2-4268-92F3-D5605FF5C2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9ED276A-50AE-4845-B656-AA52F0902EC8}"/>
              </a:ext>
            </a:extLst>
          </p:cNvPr>
          <p:cNvSpPr>
            <a:spLocks noGrp="1"/>
          </p:cNvSpPr>
          <p:nvPr>
            <p:ph type="dt" sz="half" idx="10"/>
          </p:nvPr>
        </p:nvSpPr>
        <p:spPr/>
        <p:txBody>
          <a:bodyPr/>
          <a:lstStyle/>
          <a:p>
            <a:fld id="{892684BB-CF8F-4CEA-B442-B5F4C6DFD056}" type="datetimeFigureOut">
              <a:rPr lang="en-CA" smtClean="0"/>
              <a:t>2024-11-08</a:t>
            </a:fld>
            <a:endParaRPr lang="en-CA"/>
          </a:p>
        </p:txBody>
      </p:sp>
      <p:sp>
        <p:nvSpPr>
          <p:cNvPr id="6" name="Footer Placeholder 5">
            <a:extLst>
              <a:ext uri="{FF2B5EF4-FFF2-40B4-BE49-F238E27FC236}">
                <a16:creationId xmlns:a16="http://schemas.microsoft.com/office/drawing/2014/main" id="{FB6D6D85-E8B2-48C3-B727-FC6811C2D42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42C29BD-062A-4DF9-B752-D135257259F0}"/>
              </a:ext>
            </a:extLst>
          </p:cNvPr>
          <p:cNvSpPr>
            <a:spLocks noGrp="1"/>
          </p:cNvSpPr>
          <p:nvPr>
            <p:ph type="sldNum" sz="quarter" idx="12"/>
          </p:nvPr>
        </p:nvSpPr>
        <p:spPr/>
        <p:txBody>
          <a:bodyPr/>
          <a:lstStyle/>
          <a:p>
            <a:fld id="{DF9BAEB7-4D87-42A7-8883-6A905979E263}" type="slidenum">
              <a:rPr lang="en-CA" smtClean="0"/>
              <a:t>‹#›</a:t>
            </a:fld>
            <a:endParaRPr lang="en-CA"/>
          </a:p>
        </p:txBody>
      </p:sp>
    </p:spTree>
    <p:extLst>
      <p:ext uri="{BB962C8B-B14F-4D97-AF65-F5344CB8AC3E}">
        <p14:creationId xmlns:p14="http://schemas.microsoft.com/office/powerpoint/2010/main" val="30933057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0CB6D5-86C1-4F89-9B7A-40BA47EE9B18}"/>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C024F4D-5897-482A-BA5C-2F833B4188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2A0EF5-8139-4236-A12C-4320CCA5E5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360BC80B-D244-4747-AB0D-358113304E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889B0F-FF34-4C49-BA0A-03499BEDA0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AAA1A35-E9A9-4B6F-8E73-337076D6DEFD}"/>
              </a:ext>
            </a:extLst>
          </p:cNvPr>
          <p:cNvSpPr>
            <a:spLocks noGrp="1"/>
          </p:cNvSpPr>
          <p:nvPr>
            <p:ph type="dt" sz="half" idx="10"/>
          </p:nvPr>
        </p:nvSpPr>
        <p:spPr/>
        <p:txBody>
          <a:bodyPr/>
          <a:lstStyle/>
          <a:p>
            <a:fld id="{892684BB-CF8F-4CEA-B442-B5F4C6DFD056}" type="datetimeFigureOut">
              <a:rPr lang="en-CA" smtClean="0"/>
              <a:t>2024-11-08</a:t>
            </a:fld>
            <a:endParaRPr lang="en-CA"/>
          </a:p>
        </p:txBody>
      </p:sp>
      <p:sp>
        <p:nvSpPr>
          <p:cNvPr id="8" name="Footer Placeholder 7">
            <a:extLst>
              <a:ext uri="{FF2B5EF4-FFF2-40B4-BE49-F238E27FC236}">
                <a16:creationId xmlns:a16="http://schemas.microsoft.com/office/drawing/2014/main" id="{FE524E60-5882-4FC4-9F89-28EF45B9089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CF3F886-013E-4345-A9B9-D956EDA3B1DA}"/>
              </a:ext>
            </a:extLst>
          </p:cNvPr>
          <p:cNvSpPr>
            <a:spLocks noGrp="1"/>
          </p:cNvSpPr>
          <p:nvPr>
            <p:ph type="sldNum" sz="quarter" idx="12"/>
          </p:nvPr>
        </p:nvSpPr>
        <p:spPr/>
        <p:txBody>
          <a:bodyPr/>
          <a:lstStyle/>
          <a:p>
            <a:fld id="{DF9BAEB7-4D87-42A7-8883-6A905979E263}" type="slidenum">
              <a:rPr lang="en-CA" smtClean="0"/>
              <a:t>‹#›</a:t>
            </a:fld>
            <a:endParaRPr lang="en-CA"/>
          </a:p>
        </p:txBody>
      </p:sp>
    </p:spTree>
    <p:extLst>
      <p:ext uri="{BB962C8B-B14F-4D97-AF65-F5344CB8AC3E}">
        <p14:creationId xmlns:p14="http://schemas.microsoft.com/office/powerpoint/2010/main" val="1228171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 Dot Pattern BG">
    <p:spTree>
      <p:nvGrpSpPr>
        <p:cNvPr id="1" name=""/>
        <p:cNvGrpSpPr/>
        <p:nvPr/>
      </p:nvGrpSpPr>
      <p:grpSpPr>
        <a:xfrm>
          <a:off x="0" y="0"/>
          <a:ext cx="0" cy="0"/>
          <a:chOff x="0" y="0"/>
          <a:chExt cx="0" cy="0"/>
        </a:xfrm>
      </p:grpSpPr>
      <p:sp>
        <p:nvSpPr>
          <p:cNvPr id="15" name="Rectangle 14"/>
          <p:cNvSpPr/>
          <p:nvPr/>
        </p:nvSpPr>
        <p:spPr>
          <a:xfrm>
            <a:off x="292608" y="289560"/>
            <a:ext cx="11606784" cy="6278880"/>
          </a:xfrm>
          <a:prstGeom prst="rect">
            <a:avLst/>
          </a:prstGeom>
          <a:solidFill>
            <a:srgbClr val="00519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CA" sz="1867">
              <a:solidFill>
                <a:srgbClr val="FFFFFF"/>
              </a:solidFill>
            </a:endParaRPr>
          </a:p>
        </p:txBody>
      </p:sp>
      <p:pic>
        <p:nvPicPr>
          <p:cNvPr id="9" name="Image 12" descr="points_bleus2.png"/>
          <p:cNvPicPr>
            <a:picLocks noChangeAspect="1"/>
          </p:cNvPicPr>
          <p:nvPr/>
        </p:nvPicPr>
        <p:blipFill rotWithShape="1">
          <a:blip r:embed="rId2" cstate="screen">
            <a:lum bright="70000" contrast="-70000"/>
            <a:alphaModFix amt="30000"/>
            <a:extLst>
              <a:ext uri="{28A0092B-C50C-407E-A947-70E740481C1C}">
                <a14:useLocalDpi xmlns:a14="http://schemas.microsoft.com/office/drawing/2010/main"/>
              </a:ext>
            </a:extLst>
          </a:blip>
          <a:srcRect/>
          <a:stretch/>
        </p:blipFill>
        <p:spPr>
          <a:xfrm>
            <a:off x="343408" y="421611"/>
            <a:ext cx="11505184" cy="6084712"/>
          </a:xfrm>
          <a:prstGeom prst="rect">
            <a:avLst/>
          </a:prstGeom>
        </p:spPr>
      </p:pic>
      <p:pic>
        <p:nvPicPr>
          <p:cNvPr id="4" name="Image 12" descr="points_bleus2.png">
            <a:extLst>
              <a:ext uri="{FF2B5EF4-FFF2-40B4-BE49-F238E27FC236}">
                <a16:creationId xmlns:a16="http://schemas.microsoft.com/office/drawing/2014/main" id="{E6A1805B-5F3A-8D4D-B0C2-C1D5943E9551}"/>
              </a:ext>
            </a:extLst>
          </p:cNvPr>
          <p:cNvPicPr>
            <a:picLocks noChangeAspect="1"/>
          </p:cNvPicPr>
          <p:nvPr userDrawn="1"/>
        </p:nvPicPr>
        <p:blipFill rotWithShape="1">
          <a:blip r:embed="rId2" cstate="screen">
            <a:lum bright="70000" contrast="-70000"/>
            <a:alphaModFix amt="30000"/>
            <a:extLst>
              <a:ext uri="{28A0092B-C50C-407E-A947-70E740481C1C}">
                <a14:useLocalDpi xmlns:a14="http://schemas.microsoft.com/office/drawing/2010/main"/>
              </a:ext>
            </a:extLst>
          </a:blip>
          <a:srcRect/>
          <a:stretch/>
        </p:blipFill>
        <p:spPr>
          <a:xfrm>
            <a:off x="343408" y="421611"/>
            <a:ext cx="11505184" cy="6084712"/>
          </a:xfrm>
          <a:prstGeom prst="rect">
            <a:avLst/>
          </a:prstGeom>
        </p:spPr>
      </p:pic>
    </p:spTree>
    <p:extLst>
      <p:ext uri="{BB962C8B-B14F-4D97-AF65-F5344CB8AC3E}">
        <p14:creationId xmlns:p14="http://schemas.microsoft.com/office/powerpoint/2010/main" val="78396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15">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80336-61E8-4099-A233-D15A64A7BE0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AF52BF5-9632-4B08-AB9B-26108ECA340D}"/>
              </a:ext>
            </a:extLst>
          </p:cNvPr>
          <p:cNvSpPr>
            <a:spLocks noGrp="1"/>
          </p:cNvSpPr>
          <p:nvPr>
            <p:ph type="dt" sz="half" idx="10"/>
          </p:nvPr>
        </p:nvSpPr>
        <p:spPr/>
        <p:txBody>
          <a:bodyPr/>
          <a:lstStyle/>
          <a:p>
            <a:fld id="{892684BB-CF8F-4CEA-B442-B5F4C6DFD056}" type="datetimeFigureOut">
              <a:rPr lang="en-CA" smtClean="0"/>
              <a:t>2024-11-08</a:t>
            </a:fld>
            <a:endParaRPr lang="en-CA"/>
          </a:p>
        </p:txBody>
      </p:sp>
      <p:sp>
        <p:nvSpPr>
          <p:cNvPr id="4" name="Footer Placeholder 3">
            <a:extLst>
              <a:ext uri="{FF2B5EF4-FFF2-40B4-BE49-F238E27FC236}">
                <a16:creationId xmlns:a16="http://schemas.microsoft.com/office/drawing/2014/main" id="{FA76550C-DA76-457D-A780-3AE0D8F79CF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5C8B0C79-606C-45C8-BE21-A2A3B49548DB}"/>
              </a:ext>
            </a:extLst>
          </p:cNvPr>
          <p:cNvSpPr>
            <a:spLocks noGrp="1"/>
          </p:cNvSpPr>
          <p:nvPr>
            <p:ph type="sldNum" sz="quarter" idx="12"/>
          </p:nvPr>
        </p:nvSpPr>
        <p:spPr/>
        <p:txBody>
          <a:bodyPr/>
          <a:lstStyle/>
          <a:p>
            <a:fld id="{DF9BAEB7-4D87-42A7-8883-6A905979E263}" type="slidenum">
              <a:rPr lang="en-CA" smtClean="0"/>
              <a:t>‹#›</a:t>
            </a:fld>
            <a:endParaRPr lang="en-CA"/>
          </a:p>
        </p:txBody>
      </p:sp>
    </p:spTree>
    <p:extLst>
      <p:ext uri="{BB962C8B-B14F-4D97-AF65-F5344CB8AC3E}">
        <p14:creationId xmlns:p14="http://schemas.microsoft.com/office/powerpoint/2010/main" val="30624258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AAF778-7420-4784-92A1-F66969A18B5B}"/>
              </a:ext>
            </a:extLst>
          </p:cNvPr>
          <p:cNvSpPr>
            <a:spLocks noGrp="1"/>
          </p:cNvSpPr>
          <p:nvPr>
            <p:ph type="dt" sz="half" idx="10"/>
          </p:nvPr>
        </p:nvSpPr>
        <p:spPr/>
        <p:txBody>
          <a:bodyPr/>
          <a:lstStyle/>
          <a:p>
            <a:fld id="{892684BB-CF8F-4CEA-B442-B5F4C6DFD056}" type="datetimeFigureOut">
              <a:rPr lang="en-CA" smtClean="0"/>
              <a:t>2024-11-08</a:t>
            </a:fld>
            <a:endParaRPr lang="en-CA"/>
          </a:p>
        </p:txBody>
      </p:sp>
      <p:sp>
        <p:nvSpPr>
          <p:cNvPr id="3" name="Footer Placeholder 2">
            <a:extLst>
              <a:ext uri="{FF2B5EF4-FFF2-40B4-BE49-F238E27FC236}">
                <a16:creationId xmlns:a16="http://schemas.microsoft.com/office/drawing/2014/main" id="{01BF72EF-9564-4C9C-81AE-9C4DC627CE92}"/>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D3FE46EB-B871-47C0-8C96-D894FB156460}"/>
              </a:ext>
            </a:extLst>
          </p:cNvPr>
          <p:cNvSpPr>
            <a:spLocks noGrp="1"/>
          </p:cNvSpPr>
          <p:nvPr>
            <p:ph type="sldNum" sz="quarter" idx="12"/>
          </p:nvPr>
        </p:nvSpPr>
        <p:spPr/>
        <p:txBody>
          <a:bodyPr/>
          <a:lstStyle/>
          <a:p>
            <a:fld id="{DF9BAEB7-4D87-42A7-8883-6A905979E263}" type="slidenum">
              <a:rPr lang="en-CA" smtClean="0"/>
              <a:t>‹#›</a:t>
            </a:fld>
            <a:endParaRPr lang="en-CA"/>
          </a:p>
        </p:txBody>
      </p:sp>
    </p:spTree>
    <p:extLst>
      <p:ext uri="{BB962C8B-B14F-4D97-AF65-F5344CB8AC3E}">
        <p14:creationId xmlns:p14="http://schemas.microsoft.com/office/powerpoint/2010/main" val="32372400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15E39-7D16-4933-95A2-0BBB4E2294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CBF9930-80B0-4C08-B52F-923D1D303C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569F8EA-64A1-4E96-B283-1DF038E7E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1C08AC-F083-4367-8588-D4123FC7E98D}"/>
              </a:ext>
            </a:extLst>
          </p:cNvPr>
          <p:cNvSpPr>
            <a:spLocks noGrp="1"/>
          </p:cNvSpPr>
          <p:nvPr>
            <p:ph type="dt" sz="half" idx="10"/>
          </p:nvPr>
        </p:nvSpPr>
        <p:spPr/>
        <p:txBody>
          <a:bodyPr/>
          <a:lstStyle/>
          <a:p>
            <a:fld id="{892684BB-CF8F-4CEA-B442-B5F4C6DFD056}" type="datetimeFigureOut">
              <a:rPr lang="en-CA" smtClean="0"/>
              <a:t>2024-11-08</a:t>
            </a:fld>
            <a:endParaRPr lang="en-CA"/>
          </a:p>
        </p:txBody>
      </p:sp>
      <p:sp>
        <p:nvSpPr>
          <p:cNvPr id="6" name="Footer Placeholder 5">
            <a:extLst>
              <a:ext uri="{FF2B5EF4-FFF2-40B4-BE49-F238E27FC236}">
                <a16:creationId xmlns:a16="http://schemas.microsoft.com/office/drawing/2014/main" id="{75C50FC9-6FEF-4478-8DD9-C0E1CC57BAE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51FF23C-451B-410A-AD61-9FA6257D54B2}"/>
              </a:ext>
            </a:extLst>
          </p:cNvPr>
          <p:cNvSpPr>
            <a:spLocks noGrp="1"/>
          </p:cNvSpPr>
          <p:nvPr>
            <p:ph type="sldNum" sz="quarter" idx="12"/>
          </p:nvPr>
        </p:nvSpPr>
        <p:spPr/>
        <p:txBody>
          <a:bodyPr/>
          <a:lstStyle/>
          <a:p>
            <a:fld id="{DF9BAEB7-4D87-42A7-8883-6A905979E263}" type="slidenum">
              <a:rPr lang="en-CA" smtClean="0"/>
              <a:t>‹#›</a:t>
            </a:fld>
            <a:endParaRPr lang="en-CA"/>
          </a:p>
        </p:txBody>
      </p:sp>
    </p:spTree>
    <p:extLst>
      <p:ext uri="{BB962C8B-B14F-4D97-AF65-F5344CB8AC3E}">
        <p14:creationId xmlns:p14="http://schemas.microsoft.com/office/powerpoint/2010/main" val="22418049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9B98B-47DE-459C-84F4-3CEA2C5B3A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9F6B8D5-61B8-4132-9014-85B313CAD3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A5A8410-C00D-4FBD-BEF9-8EFFD3F5C7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D67073-D478-4291-99DB-08030A46DF04}"/>
              </a:ext>
            </a:extLst>
          </p:cNvPr>
          <p:cNvSpPr>
            <a:spLocks noGrp="1"/>
          </p:cNvSpPr>
          <p:nvPr>
            <p:ph type="dt" sz="half" idx="10"/>
          </p:nvPr>
        </p:nvSpPr>
        <p:spPr/>
        <p:txBody>
          <a:bodyPr/>
          <a:lstStyle/>
          <a:p>
            <a:fld id="{892684BB-CF8F-4CEA-B442-B5F4C6DFD056}" type="datetimeFigureOut">
              <a:rPr lang="en-CA" smtClean="0"/>
              <a:t>2024-11-08</a:t>
            </a:fld>
            <a:endParaRPr lang="en-CA"/>
          </a:p>
        </p:txBody>
      </p:sp>
      <p:sp>
        <p:nvSpPr>
          <p:cNvPr id="6" name="Footer Placeholder 5">
            <a:extLst>
              <a:ext uri="{FF2B5EF4-FFF2-40B4-BE49-F238E27FC236}">
                <a16:creationId xmlns:a16="http://schemas.microsoft.com/office/drawing/2014/main" id="{C00A7BC0-9AB6-40A1-960E-2604E9E09E6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AAEE161-EBA5-4858-B954-2F7F689BE263}"/>
              </a:ext>
            </a:extLst>
          </p:cNvPr>
          <p:cNvSpPr>
            <a:spLocks noGrp="1"/>
          </p:cNvSpPr>
          <p:nvPr>
            <p:ph type="sldNum" sz="quarter" idx="12"/>
          </p:nvPr>
        </p:nvSpPr>
        <p:spPr/>
        <p:txBody>
          <a:bodyPr/>
          <a:lstStyle/>
          <a:p>
            <a:fld id="{DF9BAEB7-4D87-42A7-8883-6A905979E263}" type="slidenum">
              <a:rPr lang="en-CA" smtClean="0"/>
              <a:t>‹#›</a:t>
            </a:fld>
            <a:endParaRPr lang="en-CA"/>
          </a:p>
        </p:txBody>
      </p:sp>
    </p:spTree>
    <p:extLst>
      <p:ext uri="{BB962C8B-B14F-4D97-AF65-F5344CB8AC3E}">
        <p14:creationId xmlns:p14="http://schemas.microsoft.com/office/powerpoint/2010/main" val="484891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9A0D-8FCC-4FD2-A4EA-2BB3E22D2741}"/>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294F32D-622F-4855-99D8-6552851455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279EEA8-9512-4521-BE2E-9C1E09D38A1E}"/>
              </a:ext>
            </a:extLst>
          </p:cNvPr>
          <p:cNvSpPr>
            <a:spLocks noGrp="1"/>
          </p:cNvSpPr>
          <p:nvPr>
            <p:ph type="dt" sz="half" idx="10"/>
          </p:nvPr>
        </p:nvSpPr>
        <p:spPr/>
        <p:txBody>
          <a:bodyPr/>
          <a:lstStyle/>
          <a:p>
            <a:fld id="{892684BB-CF8F-4CEA-B442-B5F4C6DFD056}" type="datetimeFigureOut">
              <a:rPr lang="en-CA" smtClean="0"/>
              <a:t>2024-11-08</a:t>
            </a:fld>
            <a:endParaRPr lang="en-CA"/>
          </a:p>
        </p:txBody>
      </p:sp>
      <p:sp>
        <p:nvSpPr>
          <p:cNvPr id="5" name="Footer Placeholder 4">
            <a:extLst>
              <a:ext uri="{FF2B5EF4-FFF2-40B4-BE49-F238E27FC236}">
                <a16:creationId xmlns:a16="http://schemas.microsoft.com/office/drawing/2014/main" id="{C2B3E808-63C5-4D37-B728-92F34FBB156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62C7B9F-43B3-49D5-8BC8-BD16013AEF8F}"/>
              </a:ext>
            </a:extLst>
          </p:cNvPr>
          <p:cNvSpPr>
            <a:spLocks noGrp="1"/>
          </p:cNvSpPr>
          <p:nvPr>
            <p:ph type="sldNum" sz="quarter" idx="12"/>
          </p:nvPr>
        </p:nvSpPr>
        <p:spPr/>
        <p:txBody>
          <a:bodyPr/>
          <a:lstStyle/>
          <a:p>
            <a:fld id="{DF9BAEB7-4D87-42A7-8883-6A905979E263}" type="slidenum">
              <a:rPr lang="en-CA" smtClean="0"/>
              <a:t>‹#›</a:t>
            </a:fld>
            <a:endParaRPr lang="en-CA"/>
          </a:p>
        </p:txBody>
      </p:sp>
    </p:spTree>
    <p:extLst>
      <p:ext uri="{BB962C8B-B14F-4D97-AF65-F5344CB8AC3E}">
        <p14:creationId xmlns:p14="http://schemas.microsoft.com/office/powerpoint/2010/main" val="38495346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B99CBF-7C39-4FDC-B7FB-8DF8F7A51D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5B6EA3F-F991-4B61-92C4-F490998F1A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51747BF-73E4-41C3-BF6A-F75692C22CE5}"/>
              </a:ext>
            </a:extLst>
          </p:cNvPr>
          <p:cNvSpPr>
            <a:spLocks noGrp="1"/>
          </p:cNvSpPr>
          <p:nvPr>
            <p:ph type="dt" sz="half" idx="10"/>
          </p:nvPr>
        </p:nvSpPr>
        <p:spPr/>
        <p:txBody>
          <a:bodyPr/>
          <a:lstStyle/>
          <a:p>
            <a:fld id="{892684BB-CF8F-4CEA-B442-B5F4C6DFD056}" type="datetimeFigureOut">
              <a:rPr lang="en-CA" smtClean="0"/>
              <a:t>2024-11-08</a:t>
            </a:fld>
            <a:endParaRPr lang="en-CA"/>
          </a:p>
        </p:txBody>
      </p:sp>
      <p:sp>
        <p:nvSpPr>
          <p:cNvPr id="5" name="Footer Placeholder 4">
            <a:extLst>
              <a:ext uri="{FF2B5EF4-FFF2-40B4-BE49-F238E27FC236}">
                <a16:creationId xmlns:a16="http://schemas.microsoft.com/office/drawing/2014/main" id="{2A31264F-3AFA-43A4-B722-78430437ECB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7483E57-DCBF-40BC-86ED-681ECAB56312}"/>
              </a:ext>
            </a:extLst>
          </p:cNvPr>
          <p:cNvSpPr>
            <a:spLocks noGrp="1"/>
          </p:cNvSpPr>
          <p:nvPr>
            <p:ph type="sldNum" sz="quarter" idx="12"/>
          </p:nvPr>
        </p:nvSpPr>
        <p:spPr/>
        <p:txBody>
          <a:bodyPr/>
          <a:lstStyle/>
          <a:p>
            <a:fld id="{DF9BAEB7-4D87-42A7-8883-6A905979E263}" type="slidenum">
              <a:rPr lang="en-CA" smtClean="0"/>
              <a:t>‹#›</a:t>
            </a:fld>
            <a:endParaRPr lang="en-CA"/>
          </a:p>
        </p:txBody>
      </p:sp>
    </p:spTree>
    <p:extLst>
      <p:ext uri="{BB962C8B-B14F-4D97-AF65-F5344CB8AC3E}">
        <p14:creationId xmlns:p14="http://schemas.microsoft.com/office/powerpoint/2010/main" val="35068220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 Gradient + faded dots">
    <p:bg>
      <p:bgPr>
        <a:gradFill flip="none" rotWithShape="1">
          <a:gsLst>
            <a:gs pos="0">
              <a:srgbClr val="197ED7"/>
            </a:gs>
            <a:gs pos="100000">
              <a:srgbClr val="003D71"/>
            </a:gs>
            <a:gs pos="60000">
              <a:schemeClr val="accent1"/>
            </a:gs>
          </a:gsLst>
          <a:lin ang="2700000" scaled="1"/>
          <a:tileRect/>
        </a:gra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78444AF-BD4F-90E7-AFDA-B7595603C1D1}"/>
              </a:ext>
            </a:extLst>
          </p:cNvPr>
          <p:cNvPicPr>
            <a:picLocks noChangeAspect="1"/>
          </p:cNvPicPr>
          <p:nvPr userDrawn="1"/>
        </p:nvPicPr>
        <p:blipFill>
          <a:blip r:embed="rId2">
            <a:alphaModFix amt="46000"/>
          </a:blip>
          <a:srcRect/>
          <a:stretch/>
        </p:blipFill>
        <p:spPr>
          <a:xfrm>
            <a:off x="387818" y="260452"/>
            <a:ext cx="11417004" cy="6341664"/>
          </a:xfrm>
          <a:prstGeom prst="rect">
            <a:avLst/>
          </a:prstGeom>
        </p:spPr>
      </p:pic>
      <p:sp>
        <p:nvSpPr>
          <p:cNvPr id="2" name="Titre 1"/>
          <p:cNvSpPr>
            <a:spLocks noGrp="1"/>
          </p:cNvSpPr>
          <p:nvPr>
            <p:ph type="ctrTitle"/>
          </p:nvPr>
        </p:nvSpPr>
        <p:spPr>
          <a:xfrm>
            <a:off x="1017014" y="1752812"/>
            <a:ext cx="10180153" cy="2072073"/>
          </a:xfrm>
          <a:effectLst/>
        </p:spPr>
        <p:txBody>
          <a:bodyPr anchor="b">
            <a:noAutofit/>
          </a:bodyPr>
          <a:lstStyle>
            <a:lvl1pPr algn="l">
              <a:lnSpc>
                <a:spcPct val="75000"/>
              </a:lnSpc>
              <a:defRPr sz="8266">
                <a:solidFill>
                  <a:srgbClr val="FFFFFF"/>
                </a:solidFill>
                <a:effectLst/>
              </a:defRPr>
            </a:lvl1pPr>
          </a:lstStyle>
          <a:p>
            <a:r>
              <a:rPr lang="en-US" noProof="0"/>
              <a:t>Click to edit Master title style</a:t>
            </a:r>
          </a:p>
        </p:txBody>
      </p:sp>
      <p:sp>
        <p:nvSpPr>
          <p:cNvPr id="3" name="Sous-titre 2"/>
          <p:cNvSpPr>
            <a:spLocks noGrp="1"/>
          </p:cNvSpPr>
          <p:nvPr>
            <p:ph type="subTitle" idx="1"/>
          </p:nvPr>
        </p:nvSpPr>
        <p:spPr>
          <a:xfrm>
            <a:off x="1084865" y="3805322"/>
            <a:ext cx="10112301" cy="895015"/>
          </a:xfrm>
          <a:effectLst/>
        </p:spPr>
        <p:txBody>
          <a:bodyPr>
            <a:noAutofit/>
          </a:bodyPr>
          <a:lstStyle>
            <a:lvl1pPr marL="0" indent="0" algn="l">
              <a:buNone/>
              <a:defRPr sz="3200">
                <a:solidFill>
                  <a:srgbClr val="FFFFFF"/>
                </a:solidFill>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Click to edit Master subtitle style</a:t>
            </a:r>
          </a:p>
        </p:txBody>
      </p:sp>
      <p:sp>
        <p:nvSpPr>
          <p:cNvPr id="12" name="Espace réservé du texte 10"/>
          <p:cNvSpPr>
            <a:spLocks noGrp="1"/>
          </p:cNvSpPr>
          <p:nvPr>
            <p:ph type="body" sz="quarter" idx="11"/>
          </p:nvPr>
        </p:nvSpPr>
        <p:spPr>
          <a:xfrm>
            <a:off x="1084865" y="4904133"/>
            <a:ext cx="10119360" cy="609479"/>
          </a:xfrm>
          <a:effectLst/>
        </p:spPr>
        <p:txBody>
          <a:bodyPr anchor="b">
            <a:noAutofit/>
          </a:bodyPr>
          <a:lstStyle>
            <a:lvl1pPr marL="0" indent="0">
              <a:lnSpc>
                <a:spcPct val="100000"/>
              </a:lnSpc>
              <a:spcBef>
                <a:spcPts val="0"/>
              </a:spcBef>
              <a:buNone/>
              <a:defRPr sz="1333">
                <a:solidFill>
                  <a:schemeClr val="bg1"/>
                </a:solidFill>
                <a:effectLst>
                  <a:outerShdw blurRad="152400" dist="38100" dir="2700000" algn="tl" rotWithShape="0">
                    <a:prstClr val="black">
                      <a:alpha val="20000"/>
                    </a:prstClr>
                  </a:outerShdw>
                </a:effectLst>
                <a:latin typeface="+mn-lt"/>
              </a:defRPr>
            </a:lvl1pPr>
          </a:lstStyle>
          <a:p>
            <a:pPr lvl="0"/>
            <a:r>
              <a:rPr lang="en-US" noProof="0"/>
              <a:t>Click to edit Master text styles</a:t>
            </a:r>
          </a:p>
        </p:txBody>
      </p:sp>
      <p:sp>
        <p:nvSpPr>
          <p:cNvPr id="11" name="Content Placeholder 5">
            <a:extLst>
              <a:ext uri="{FF2B5EF4-FFF2-40B4-BE49-F238E27FC236}">
                <a16:creationId xmlns:a16="http://schemas.microsoft.com/office/drawing/2014/main" id="{D0B5705A-DD9B-D74A-A84A-D898A271A324}"/>
              </a:ext>
            </a:extLst>
          </p:cNvPr>
          <p:cNvSpPr>
            <a:spLocks noGrp="1"/>
          </p:cNvSpPr>
          <p:nvPr>
            <p:ph sz="quarter" idx="12"/>
          </p:nvPr>
        </p:nvSpPr>
        <p:spPr>
          <a:xfrm>
            <a:off x="1017014" y="782267"/>
            <a:ext cx="10209392" cy="477838"/>
          </a:xfrm>
          <a:effectLst/>
        </p:spPr>
        <p:txBody>
          <a:bodyPr/>
          <a:lstStyle>
            <a:lvl1pPr>
              <a:defRPr sz="1330">
                <a:solidFill>
                  <a:schemeClr val="bg1"/>
                </a:solidFill>
                <a:effectLst/>
                <a:latin typeface="+mj-lt"/>
              </a:defRPr>
            </a:lvl1pPr>
            <a:lvl2pPr>
              <a:defRPr sz="1330">
                <a:solidFill>
                  <a:schemeClr val="bg1"/>
                </a:solidFill>
              </a:defRPr>
            </a:lvl2pPr>
            <a:lvl3pPr>
              <a:defRPr sz="1330">
                <a:solidFill>
                  <a:schemeClr val="bg1"/>
                </a:solidFill>
              </a:defRPr>
            </a:lvl3pPr>
            <a:lvl4pPr>
              <a:defRPr sz="1330">
                <a:solidFill>
                  <a:schemeClr val="bg1"/>
                </a:solidFill>
              </a:defRPr>
            </a:lvl4pPr>
            <a:lvl5pPr>
              <a:defRPr sz="1330">
                <a:solidFill>
                  <a:schemeClr val="bg1"/>
                </a:solidFill>
              </a:defRPr>
            </a:lvl5pPr>
          </a:lstStyle>
          <a:p>
            <a:pPr lvl="0"/>
            <a:r>
              <a:rPr lang="en-US"/>
              <a:t>Click to edit Master text styles</a:t>
            </a:r>
          </a:p>
        </p:txBody>
      </p:sp>
      <p:pic>
        <p:nvPicPr>
          <p:cNvPr id="4" name="Genetec Logo">
            <a:extLst>
              <a:ext uri="{FF2B5EF4-FFF2-40B4-BE49-F238E27FC236}">
                <a16:creationId xmlns:a16="http://schemas.microsoft.com/office/drawing/2014/main" id="{4A2548E9-7EC1-6442-7B1D-F70DEE3B11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43365" y="5702885"/>
            <a:ext cx="1373088" cy="337454"/>
          </a:xfrm>
          <a:prstGeom prst="rect">
            <a:avLst/>
          </a:prstGeom>
        </p:spPr>
      </p:pic>
      <p:grpSp>
        <p:nvGrpSpPr>
          <p:cNvPr id="5" name="Grouper 15">
            <a:extLst>
              <a:ext uri="{FF2B5EF4-FFF2-40B4-BE49-F238E27FC236}">
                <a16:creationId xmlns:a16="http://schemas.microsoft.com/office/drawing/2014/main" id="{8C492180-F556-5CA5-B644-8902CF591541}"/>
              </a:ext>
            </a:extLst>
          </p:cNvPr>
          <p:cNvGrpSpPr/>
          <p:nvPr userDrawn="1"/>
        </p:nvGrpSpPr>
        <p:grpSpPr>
          <a:xfrm>
            <a:off x="0" y="0"/>
            <a:ext cx="12192000" cy="6864096"/>
            <a:chOff x="0" y="-4572"/>
            <a:chExt cx="9144000" cy="5148072"/>
          </a:xfrm>
        </p:grpSpPr>
        <p:sp>
          <p:nvSpPr>
            <p:cNvPr id="6" name="Rectangle 5">
              <a:extLst>
                <a:ext uri="{FF2B5EF4-FFF2-40B4-BE49-F238E27FC236}">
                  <a16:creationId xmlns:a16="http://schemas.microsoft.com/office/drawing/2014/main" id="{2A31951F-4C87-F37C-FA7A-0701376C7B64}"/>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26E97736-B3DE-43AC-576F-E8046A203C1D}"/>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8" name="Rectangle 7">
              <a:extLst>
                <a:ext uri="{FF2B5EF4-FFF2-40B4-BE49-F238E27FC236}">
                  <a16:creationId xmlns:a16="http://schemas.microsoft.com/office/drawing/2014/main" id="{FB7BE460-9EEB-46FC-CB85-95258013768C}"/>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AF573CC1-A41D-AD23-1C58-DD6688B2AC4C}"/>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17" name="Picture Placeholder 16">
            <a:extLst>
              <a:ext uri="{FF2B5EF4-FFF2-40B4-BE49-F238E27FC236}">
                <a16:creationId xmlns:a16="http://schemas.microsoft.com/office/drawing/2014/main" id="{D3F2D520-95F7-6D1C-2F19-FB5D9EAAB501}"/>
              </a:ext>
            </a:extLst>
          </p:cNvPr>
          <p:cNvSpPr>
            <a:spLocks noGrp="1"/>
          </p:cNvSpPr>
          <p:nvPr>
            <p:ph type="pic" sz="quarter" idx="13" hasCustomPrompt="1"/>
          </p:nvPr>
        </p:nvSpPr>
        <p:spPr>
          <a:xfrm>
            <a:off x="9246871" y="5610087"/>
            <a:ext cx="1950296" cy="422275"/>
          </a:xfrm>
        </p:spPr>
        <p:txBody>
          <a:bodyPr anchor="ctr"/>
          <a:lstStyle>
            <a:lvl1pPr algn="ctr">
              <a:spcBef>
                <a:spcPts val="0"/>
              </a:spcBef>
              <a:defRPr sz="1100">
                <a:solidFill>
                  <a:schemeClr val="bg1"/>
                </a:solidFill>
              </a:defRPr>
            </a:lvl1pPr>
          </a:lstStyle>
          <a:p>
            <a:r>
              <a:rPr lang="en-US"/>
              <a:t>Partner logo (if applicable)</a:t>
            </a:r>
          </a:p>
        </p:txBody>
      </p:sp>
    </p:spTree>
    <p:extLst>
      <p:ext uri="{BB962C8B-B14F-4D97-AF65-F5344CB8AC3E}">
        <p14:creationId xmlns:p14="http://schemas.microsoft.com/office/powerpoint/2010/main" val="56713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15">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 Image Background">
    <p:spTree>
      <p:nvGrpSpPr>
        <p:cNvPr id="1" name=""/>
        <p:cNvGrpSpPr/>
        <p:nvPr/>
      </p:nvGrpSpPr>
      <p:grpSpPr>
        <a:xfrm>
          <a:off x="0" y="0"/>
          <a:ext cx="0" cy="0"/>
          <a:chOff x="0" y="0"/>
          <a:chExt cx="0" cy="0"/>
        </a:xfrm>
      </p:grpSpPr>
      <p:sp>
        <p:nvSpPr>
          <p:cNvPr id="13" name="Espace réservé pour une image  5">
            <a:extLst>
              <a:ext uri="{FF2B5EF4-FFF2-40B4-BE49-F238E27FC236}">
                <a16:creationId xmlns:a16="http://schemas.microsoft.com/office/drawing/2014/main" id="{E019A1FC-E3B0-754E-A61B-E9D6DCB95F83}"/>
              </a:ext>
            </a:extLst>
          </p:cNvPr>
          <p:cNvSpPr>
            <a:spLocks noGrp="1"/>
          </p:cNvSpPr>
          <p:nvPr>
            <p:ph type="pic" sz="quarter" idx="12"/>
          </p:nvPr>
        </p:nvSpPr>
        <p:spPr>
          <a:xfrm>
            <a:off x="292608" y="289560"/>
            <a:ext cx="11606784" cy="6278880"/>
          </a:xfrm>
          <a:solidFill>
            <a:schemeClr val="tx2">
              <a:lumMod val="20000"/>
              <a:lumOff val="80000"/>
            </a:schemeClr>
          </a:solidFill>
        </p:spPr>
        <p:txBody>
          <a:bodyPr anchor="ctr">
            <a:normAutofit/>
          </a:bodyPr>
          <a:lstStyle>
            <a:lvl1pPr marL="0" indent="0" algn="ctr">
              <a:buNone/>
              <a:defRPr sz="1867"/>
            </a:lvl1pPr>
          </a:lstStyle>
          <a:p>
            <a:r>
              <a:rPr lang="en-US" noProof="0"/>
              <a:t>Click icon to add picture</a:t>
            </a:r>
            <a:endParaRPr lang="en-CA" noProof="0"/>
          </a:p>
        </p:txBody>
      </p:sp>
      <p:sp>
        <p:nvSpPr>
          <p:cNvPr id="2" name="Titre 1"/>
          <p:cNvSpPr>
            <a:spLocks noGrp="1"/>
          </p:cNvSpPr>
          <p:nvPr>
            <p:ph type="ctrTitle"/>
          </p:nvPr>
        </p:nvSpPr>
        <p:spPr>
          <a:xfrm>
            <a:off x="1017014" y="1752812"/>
            <a:ext cx="10180153" cy="2072073"/>
          </a:xfrm>
        </p:spPr>
        <p:txBody>
          <a:bodyPr anchor="b">
            <a:noAutofit/>
          </a:bodyPr>
          <a:lstStyle>
            <a:lvl1pPr marL="0" indent="0" algn="l">
              <a:lnSpc>
                <a:spcPct val="75000"/>
              </a:lnSpc>
              <a:buFont typeface="Arial" panose="020B0604020202020204" pitchFamily="34" charset="0"/>
              <a:buNone/>
              <a:defRPr sz="8266">
                <a:solidFill>
                  <a:srgbClr val="FFFFFF"/>
                </a:solidFill>
                <a:effectLst>
                  <a:outerShdw blurRad="114300" dist="25400" dir="1620000" algn="ctr" rotWithShape="0">
                    <a:prstClr val="black">
                      <a:alpha val="43000"/>
                    </a:prstClr>
                  </a:outerShdw>
                </a:effectLst>
              </a:defRPr>
            </a:lvl1pPr>
          </a:lstStyle>
          <a:p>
            <a:r>
              <a:rPr lang="en-US" noProof="0"/>
              <a:t>Click to edit Master title style</a:t>
            </a:r>
          </a:p>
        </p:txBody>
      </p:sp>
      <p:sp>
        <p:nvSpPr>
          <p:cNvPr id="3" name="Sous-titre 2"/>
          <p:cNvSpPr>
            <a:spLocks noGrp="1"/>
          </p:cNvSpPr>
          <p:nvPr>
            <p:ph type="subTitle" idx="1"/>
          </p:nvPr>
        </p:nvSpPr>
        <p:spPr>
          <a:xfrm>
            <a:off x="1084865" y="3805322"/>
            <a:ext cx="10112301" cy="895015"/>
          </a:xfrm>
        </p:spPr>
        <p:txBody>
          <a:bodyPr>
            <a:noAutofit/>
          </a:bodyPr>
          <a:lstStyle>
            <a:lvl1pPr marL="0" indent="0" algn="l">
              <a:buFont typeface="Arial" panose="020B0604020202020204" pitchFamily="34" charset="0"/>
              <a:buNone/>
              <a:defRPr sz="3200">
                <a:solidFill>
                  <a:srgbClr val="FFFFFF"/>
                </a:solidFill>
                <a:effectLst>
                  <a:outerShdw blurRad="63500" dist="25400" dir="1800000" algn="ctr" rotWithShape="0">
                    <a:prstClr val="black">
                      <a:alpha val="43000"/>
                    </a:prstClr>
                  </a:outerShdw>
                </a:effectLs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a:t>Click to edit Master subtitle style</a:t>
            </a:r>
          </a:p>
        </p:txBody>
      </p:sp>
      <p:sp>
        <p:nvSpPr>
          <p:cNvPr id="11" name="Espace réservé du texte 10"/>
          <p:cNvSpPr>
            <a:spLocks noGrp="1"/>
          </p:cNvSpPr>
          <p:nvPr>
            <p:ph type="body" sz="quarter" idx="10"/>
          </p:nvPr>
        </p:nvSpPr>
        <p:spPr>
          <a:xfrm>
            <a:off x="1084865" y="538415"/>
            <a:ext cx="10119360" cy="843007"/>
          </a:xfrm>
        </p:spPr>
        <p:txBody>
          <a:bodyPr anchor="b">
            <a:noAutofit/>
          </a:bodyPr>
          <a:lstStyle>
            <a:lvl1pPr marL="0" indent="0">
              <a:lnSpc>
                <a:spcPct val="100000"/>
              </a:lnSpc>
              <a:spcBef>
                <a:spcPts val="0"/>
              </a:spcBef>
              <a:buNone/>
              <a:defRPr sz="1333">
                <a:solidFill>
                  <a:schemeClr val="bg1"/>
                </a:solidFill>
                <a:latin typeface="+mj-lt"/>
              </a:defRPr>
            </a:lvl1pPr>
          </a:lstStyle>
          <a:p>
            <a:pPr lvl="0"/>
            <a:r>
              <a:rPr lang="en-US" noProof="0"/>
              <a:t>Click to edit Master text styles</a:t>
            </a:r>
          </a:p>
        </p:txBody>
      </p:sp>
      <p:sp>
        <p:nvSpPr>
          <p:cNvPr id="12" name="Espace réservé du texte 10"/>
          <p:cNvSpPr>
            <a:spLocks noGrp="1"/>
          </p:cNvSpPr>
          <p:nvPr>
            <p:ph type="body" sz="quarter" idx="11"/>
          </p:nvPr>
        </p:nvSpPr>
        <p:spPr>
          <a:xfrm>
            <a:off x="1084865" y="4904133"/>
            <a:ext cx="10119360" cy="609479"/>
          </a:xfrm>
        </p:spPr>
        <p:txBody>
          <a:bodyPr anchor="b">
            <a:noAutofit/>
          </a:bodyPr>
          <a:lstStyle>
            <a:lvl1pPr marL="0" indent="0">
              <a:lnSpc>
                <a:spcPct val="100000"/>
              </a:lnSpc>
              <a:spcBef>
                <a:spcPts val="0"/>
              </a:spcBef>
              <a:buNone/>
              <a:defRPr sz="1333">
                <a:solidFill>
                  <a:schemeClr val="bg1"/>
                </a:solidFill>
                <a:latin typeface="+mn-lt"/>
              </a:defRPr>
            </a:lvl1pPr>
          </a:lstStyle>
          <a:p>
            <a:pPr lvl="0"/>
            <a:r>
              <a:rPr lang="en-US" noProof="0"/>
              <a:t>Click to edit Master text styles</a:t>
            </a:r>
          </a:p>
        </p:txBody>
      </p:sp>
      <p:grpSp>
        <p:nvGrpSpPr>
          <p:cNvPr id="14" name="Grouper 15">
            <a:extLst>
              <a:ext uri="{FF2B5EF4-FFF2-40B4-BE49-F238E27FC236}">
                <a16:creationId xmlns:a16="http://schemas.microsoft.com/office/drawing/2014/main" id="{9DD8B374-E113-4C25-89B1-C54E696AE318}"/>
              </a:ext>
            </a:extLst>
          </p:cNvPr>
          <p:cNvGrpSpPr/>
          <p:nvPr/>
        </p:nvGrpSpPr>
        <p:grpSpPr>
          <a:xfrm>
            <a:off x="0" y="-6096"/>
            <a:ext cx="12192000" cy="6864096"/>
            <a:chOff x="0" y="-4572"/>
            <a:chExt cx="9144000" cy="5148072"/>
          </a:xfrm>
        </p:grpSpPr>
        <p:sp>
          <p:nvSpPr>
            <p:cNvPr id="15" name="Rectangle 14">
              <a:extLst>
                <a:ext uri="{FF2B5EF4-FFF2-40B4-BE49-F238E27FC236}">
                  <a16:creationId xmlns:a16="http://schemas.microsoft.com/office/drawing/2014/main" id="{5A1D4167-CDA9-4039-993E-42C48FFA62BB}"/>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6" name="Rectangle 15">
              <a:extLst>
                <a:ext uri="{FF2B5EF4-FFF2-40B4-BE49-F238E27FC236}">
                  <a16:creationId xmlns:a16="http://schemas.microsoft.com/office/drawing/2014/main" id="{A3D32FE6-A439-46C6-A96D-1BC142C90B87}"/>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7" name="Rectangle 16">
              <a:extLst>
                <a:ext uri="{FF2B5EF4-FFF2-40B4-BE49-F238E27FC236}">
                  <a16:creationId xmlns:a16="http://schemas.microsoft.com/office/drawing/2014/main" id="{DBF1DC85-EF64-4D5C-B84E-CDE9FB524688}"/>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8" name="Rectangle 17">
              <a:extLst>
                <a:ext uri="{FF2B5EF4-FFF2-40B4-BE49-F238E27FC236}">
                  <a16:creationId xmlns:a16="http://schemas.microsoft.com/office/drawing/2014/main" id="{D78F2B32-1727-458E-B959-F2C90B7A8E7E}"/>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pic>
        <p:nvPicPr>
          <p:cNvPr id="4" name="Genetec Logo">
            <a:extLst>
              <a:ext uri="{FF2B5EF4-FFF2-40B4-BE49-F238E27FC236}">
                <a16:creationId xmlns:a16="http://schemas.microsoft.com/office/drawing/2014/main" id="{E3BAB215-D305-3146-9465-04436286599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43365" y="5702885"/>
            <a:ext cx="1373088" cy="337454"/>
          </a:xfrm>
          <a:prstGeom prst="rect">
            <a:avLst/>
          </a:prstGeom>
        </p:spPr>
      </p:pic>
    </p:spTree>
    <p:extLst>
      <p:ext uri="{BB962C8B-B14F-4D97-AF65-F5344CB8AC3E}">
        <p14:creationId xmlns:p14="http://schemas.microsoft.com/office/powerpoint/2010/main" val="5032235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72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divider - gradient">
    <p:bg>
      <p:bgPr>
        <a:gradFill>
          <a:gsLst>
            <a:gs pos="100000">
              <a:srgbClr val="003D71"/>
            </a:gs>
            <a:gs pos="0">
              <a:srgbClr val="197ED7"/>
            </a:gs>
            <a:gs pos="61000">
              <a:schemeClr val="accent1"/>
            </a:gs>
          </a:gsLst>
          <a:lin ang="27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996950" y="1533803"/>
            <a:ext cx="10539391" cy="2493912"/>
          </a:xfrm>
        </p:spPr>
        <p:txBody>
          <a:bodyPr anchor="b">
            <a:noAutofit/>
          </a:bodyPr>
          <a:lstStyle>
            <a:lvl1pPr algn="l">
              <a:lnSpc>
                <a:spcPct val="95000"/>
              </a:lnSpc>
              <a:defRPr sz="8266" b="0" cap="none">
                <a:solidFill>
                  <a:schemeClr val="bg1"/>
                </a:solidFill>
                <a:effectLst/>
              </a:defRPr>
            </a:lvl1pPr>
          </a:lstStyle>
          <a:p>
            <a:r>
              <a:rPr lang="en-US" noProof="0"/>
              <a:t>Click to enter section title</a:t>
            </a:r>
          </a:p>
        </p:txBody>
      </p:sp>
      <p:sp>
        <p:nvSpPr>
          <p:cNvPr id="4" name="Text Placeholder 3">
            <a:extLst>
              <a:ext uri="{FF2B5EF4-FFF2-40B4-BE49-F238E27FC236}">
                <a16:creationId xmlns:a16="http://schemas.microsoft.com/office/drawing/2014/main" id="{6E8C8B8E-5747-47CF-B6D8-3E2751F59DB3}"/>
              </a:ext>
            </a:extLst>
          </p:cNvPr>
          <p:cNvSpPr>
            <a:spLocks noGrp="1"/>
          </p:cNvSpPr>
          <p:nvPr>
            <p:ph type="body" sz="quarter" idx="10" hasCustomPrompt="1"/>
          </p:nvPr>
        </p:nvSpPr>
        <p:spPr>
          <a:xfrm>
            <a:off x="996950" y="4170910"/>
            <a:ext cx="8746068" cy="1229783"/>
          </a:xfrm>
        </p:spPr>
        <p:txBody>
          <a:bodyPr/>
          <a:lstStyle>
            <a:lvl1pPr marL="0" indent="0">
              <a:buNone/>
              <a:defRPr sz="3200">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enter subtitle</a:t>
            </a:r>
          </a:p>
        </p:txBody>
      </p:sp>
      <p:grpSp>
        <p:nvGrpSpPr>
          <p:cNvPr id="3" name="Grouper 15">
            <a:extLst>
              <a:ext uri="{FF2B5EF4-FFF2-40B4-BE49-F238E27FC236}">
                <a16:creationId xmlns:a16="http://schemas.microsoft.com/office/drawing/2014/main" id="{7716C672-C54C-B8FE-3213-35516183E404}"/>
              </a:ext>
            </a:extLst>
          </p:cNvPr>
          <p:cNvGrpSpPr/>
          <p:nvPr userDrawn="1"/>
        </p:nvGrpSpPr>
        <p:grpSpPr>
          <a:xfrm>
            <a:off x="0" y="-6096"/>
            <a:ext cx="12192000" cy="6864096"/>
            <a:chOff x="0" y="-4572"/>
            <a:chExt cx="9144000" cy="5148072"/>
          </a:xfrm>
        </p:grpSpPr>
        <p:sp>
          <p:nvSpPr>
            <p:cNvPr id="5" name="Rectangle 4">
              <a:extLst>
                <a:ext uri="{FF2B5EF4-FFF2-40B4-BE49-F238E27FC236}">
                  <a16:creationId xmlns:a16="http://schemas.microsoft.com/office/drawing/2014/main" id="{60FB655F-5BF7-09AF-1A55-9917E11442D2}"/>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6" name="Rectangle 5">
              <a:extLst>
                <a:ext uri="{FF2B5EF4-FFF2-40B4-BE49-F238E27FC236}">
                  <a16:creationId xmlns:a16="http://schemas.microsoft.com/office/drawing/2014/main" id="{57EDDF90-F5A2-95E8-7C6F-EC35F490B1F4}"/>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1203528B-52B1-DCDA-7FB3-7F9A778135A3}"/>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8" name="Rectangle 7">
              <a:extLst>
                <a:ext uri="{FF2B5EF4-FFF2-40B4-BE49-F238E27FC236}">
                  <a16:creationId xmlns:a16="http://schemas.microsoft.com/office/drawing/2014/main" id="{12B1E2A7-ACA3-B62A-024C-42CC105C39F6}"/>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41120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29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60ADA8-03AE-1241-964F-89FA7E076B9F}"/>
              </a:ext>
            </a:extLst>
          </p:cNvPr>
          <p:cNvSpPr/>
          <p:nvPr/>
        </p:nvSpPr>
        <p:spPr>
          <a:xfrm>
            <a:off x="294362" y="289560"/>
            <a:ext cx="11611627" cy="628660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 name="Titre 1"/>
          <p:cNvSpPr>
            <a:spLocks noGrp="1"/>
          </p:cNvSpPr>
          <p:nvPr>
            <p:ph type="title"/>
          </p:nvPr>
        </p:nvSpPr>
        <p:spPr/>
        <p:txBody>
          <a:bodyPr/>
          <a:lstStyle>
            <a:lvl1pPr>
              <a:defRPr>
                <a:solidFill>
                  <a:srgbClr val="005197"/>
                </a:solidFill>
              </a:defRPr>
            </a:lvl1pPr>
          </a:lstStyle>
          <a:p>
            <a:r>
              <a:rPr lang="en-US" noProof="0"/>
              <a:t>Click to edit Master title style</a:t>
            </a:r>
          </a:p>
        </p:txBody>
      </p:sp>
      <p:sp>
        <p:nvSpPr>
          <p:cNvPr id="3" name="Espace réservé du texte 10"/>
          <p:cNvSpPr>
            <a:spLocks noGrp="1"/>
          </p:cNvSpPr>
          <p:nvPr>
            <p:ph type="body" sz="quarter" idx="10"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Tree>
    <p:extLst>
      <p:ext uri="{BB962C8B-B14F-4D97-AF65-F5344CB8AC3E}">
        <p14:creationId xmlns:p14="http://schemas.microsoft.com/office/powerpoint/2010/main" val="68294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bg>
      <p:bgPr>
        <a:gradFill>
          <a:gsLst>
            <a:gs pos="45000">
              <a:schemeClr val="bg1">
                <a:lumMod val="95000"/>
              </a:schemeClr>
            </a:gs>
            <a:gs pos="100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tx2"/>
                </a:solidFill>
              </a:defRPr>
            </a:lvl1pPr>
          </a:lstStyle>
          <a:p>
            <a:r>
              <a:rPr lang="en-US" noProof="0"/>
              <a:t>Click to edit Master title style</a:t>
            </a:r>
          </a:p>
        </p:txBody>
      </p:sp>
      <p:sp>
        <p:nvSpPr>
          <p:cNvPr id="3" name="Espace réservé du texte 10"/>
          <p:cNvSpPr>
            <a:spLocks noGrp="1"/>
          </p:cNvSpPr>
          <p:nvPr>
            <p:ph type="body" sz="quarter" idx="10"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grpSp>
        <p:nvGrpSpPr>
          <p:cNvPr id="4" name="Grouper 15">
            <a:extLst>
              <a:ext uri="{FF2B5EF4-FFF2-40B4-BE49-F238E27FC236}">
                <a16:creationId xmlns:a16="http://schemas.microsoft.com/office/drawing/2014/main" id="{BCAF2C07-9247-CF8E-E67F-7CA445FAC2BC}"/>
              </a:ext>
            </a:extLst>
          </p:cNvPr>
          <p:cNvGrpSpPr/>
          <p:nvPr userDrawn="1"/>
        </p:nvGrpSpPr>
        <p:grpSpPr>
          <a:xfrm>
            <a:off x="0" y="-6096"/>
            <a:ext cx="12192000" cy="6864096"/>
            <a:chOff x="0" y="-4572"/>
            <a:chExt cx="9144000" cy="5148072"/>
          </a:xfrm>
        </p:grpSpPr>
        <p:sp>
          <p:nvSpPr>
            <p:cNvPr id="6" name="Rectangle 5">
              <a:extLst>
                <a:ext uri="{FF2B5EF4-FFF2-40B4-BE49-F238E27FC236}">
                  <a16:creationId xmlns:a16="http://schemas.microsoft.com/office/drawing/2014/main" id="{7CFB3BFB-19A0-09AC-0101-53EF48FAD356}"/>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18DD4CA7-F430-6F33-F275-11E688FEA93D}"/>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8" name="Rectangle 7">
              <a:extLst>
                <a:ext uri="{FF2B5EF4-FFF2-40B4-BE49-F238E27FC236}">
                  <a16:creationId xmlns:a16="http://schemas.microsoft.com/office/drawing/2014/main" id="{417B1CDA-58D1-BDD7-9CF0-4B2E143AF681}"/>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9" name="Rectangle 8">
              <a:extLst>
                <a:ext uri="{FF2B5EF4-FFF2-40B4-BE49-F238E27FC236}">
                  <a16:creationId xmlns:a16="http://schemas.microsoft.com/office/drawing/2014/main" id="{FC5C7415-09F4-D288-7B6B-0FB49AB74A94}"/>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41981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p:bg>
      <p:bgPr>
        <a:gradFill>
          <a:gsLst>
            <a:gs pos="45000">
              <a:schemeClr val="bg1">
                <a:lumMod val="95000"/>
              </a:schemeClr>
            </a:gs>
            <a:gs pos="100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7995" y="737465"/>
            <a:ext cx="11186588" cy="1143000"/>
          </a:xfrm>
        </p:spPr>
        <p:txBody>
          <a:bodyPr>
            <a:noAutofit/>
          </a:bodyPr>
          <a:lstStyle>
            <a:lvl1pPr>
              <a:defRPr>
                <a:solidFill>
                  <a:schemeClr val="tx2"/>
                </a:solidFill>
              </a:defRPr>
            </a:lvl1pPr>
          </a:lstStyle>
          <a:p>
            <a:r>
              <a:rPr lang="en-US" noProof="0"/>
              <a:t>Click to edit Master title style</a:t>
            </a:r>
          </a:p>
        </p:txBody>
      </p:sp>
      <p:sp>
        <p:nvSpPr>
          <p:cNvPr id="3" name="Espace réservé du contenu 2"/>
          <p:cNvSpPr>
            <a:spLocks noGrp="1"/>
          </p:cNvSpPr>
          <p:nvPr>
            <p:ph idx="1"/>
          </p:nvPr>
        </p:nvSpPr>
        <p:spPr>
          <a:xfrm>
            <a:off x="507997" y="2092993"/>
            <a:ext cx="11192255" cy="4475025"/>
          </a:xfrm>
        </p:spPr>
        <p:txBody>
          <a:bodyPr>
            <a:noAutofit/>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Espace réservé du texte 10"/>
          <p:cNvSpPr>
            <a:spLocks noGrp="1"/>
          </p:cNvSpPr>
          <p:nvPr>
            <p:ph type="body" sz="quarter" idx="10"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grpSp>
        <p:nvGrpSpPr>
          <p:cNvPr id="11" name="Grouper 15">
            <a:extLst>
              <a:ext uri="{FF2B5EF4-FFF2-40B4-BE49-F238E27FC236}">
                <a16:creationId xmlns:a16="http://schemas.microsoft.com/office/drawing/2014/main" id="{A9C8CECC-6842-4D83-8818-6E65E4CFAAF6}"/>
              </a:ext>
            </a:extLst>
          </p:cNvPr>
          <p:cNvGrpSpPr/>
          <p:nvPr userDrawn="1"/>
        </p:nvGrpSpPr>
        <p:grpSpPr>
          <a:xfrm>
            <a:off x="0" y="-6096"/>
            <a:ext cx="12192000" cy="6864096"/>
            <a:chOff x="0" y="-4572"/>
            <a:chExt cx="9144000" cy="5148072"/>
          </a:xfrm>
        </p:grpSpPr>
        <p:sp>
          <p:nvSpPr>
            <p:cNvPr id="13" name="Rectangle 12">
              <a:extLst>
                <a:ext uri="{FF2B5EF4-FFF2-40B4-BE49-F238E27FC236}">
                  <a16:creationId xmlns:a16="http://schemas.microsoft.com/office/drawing/2014/main" id="{77D20666-091D-4C7A-9FB6-F01A6F806F62}"/>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4" name="Rectangle 13">
              <a:extLst>
                <a:ext uri="{FF2B5EF4-FFF2-40B4-BE49-F238E27FC236}">
                  <a16:creationId xmlns:a16="http://schemas.microsoft.com/office/drawing/2014/main" id="{EE1027F2-F993-434A-B643-99A70EB57F50}"/>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5" name="Rectangle 14">
              <a:extLst>
                <a:ext uri="{FF2B5EF4-FFF2-40B4-BE49-F238E27FC236}">
                  <a16:creationId xmlns:a16="http://schemas.microsoft.com/office/drawing/2014/main" id="{DFCD9A86-D100-41DA-A8E1-90BC3BF0D8AD}"/>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6" name="Rectangle 15">
              <a:extLst>
                <a:ext uri="{FF2B5EF4-FFF2-40B4-BE49-F238E27FC236}">
                  <a16:creationId xmlns:a16="http://schemas.microsoft.com/office/drawing/2014/main" id="{A01E7905-F2D9-4D7A-B9C7-9F80ABF9CD4E}"/>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233841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96">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 Background Imag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A020AA9-7A3F-7945-9082-F1C9A489D1EE}"/>
              </a:ext>
            </a:extLst>
          </p:cNvPr>
          <p:cNvSpPr>
            <a:spLocks noGrp="1"/>
          </p:cNvSpPr>
          <p:nvPr>
            <p:ph type="pic" sz="quarter" idx="11"/>
          </p:nvPr>
        </p:nvSpPr>
        <p:spPr>
          <a:xfrm>
            <a:off x="293688" y="288925"/>
            <a:ext cx="11612562" cy="6286500"/>
          </a:xfrm>
          <a:solidFill>
            <a:schemeClr val="bg1">
              <a:lumMod val="95000"/>
            </a:schemeClr>
          </a:solidFill>
        </p:spPr>
        <p:txBody>
          <a:bodyPr anchor="ctr"/>
          <a:lstStyle>
            <a:lvl1pPr algn="ctr">
              <a:defRPr sz="1600"/>
            </a:lvl1pPr>
          </a:lstStyle>
          <a:p>
            <a:r>
              <a:rPr lang="en-US"/>
              <a:t>Click icon to add picture</a:t>
            </a:r>
          </a:p>
        </p:txBody>
      </p:sp>
      <p:sp>
        <p:nvSpPr>
          <p:cNvPr id="2" name="Titre 1"/>
          <p:cNvSpPr>
            <a:spLocks noGrp="1"/>
          </p:cNvSpPr>
          <p:nvPr>
            <p:ph type="title"/>
          </p:nvPr>
        </p:nvSpPr>
        <p:spPr/>
        <p:txBody>
          <a:bodyPr/>
          <a:lstStyle>
            <a:lvl1pPr>
              <a:defRPr>
                <a:solidFill>
                  <a:schemeClr val="tx2"/>
                </a:solidFill>
              </a:defRPr>
            </a:lvl1pPr>
          </a:lstStyle>
          <a:p>
            <a:r>
              <a:rPr lang="en-US" noProof="0"/>
              <a:t>Click to edit Master title style</a:t>
            </a:r>
          </a:p>
        </p:txBody>
      </p:sp>
      <p:sp>
        <p:nvSpPr>
          <p:cNvPr id="3" name="Espace réservé du texte 10"/>
          <p:cNvSpPr>
            <a:spLocks noGrp="1"/>
          </p:cNvSpPr>
          <p:nvPr>
            <p:ph type="body" sz="quarter" idx="10"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spTree>
    <p:extLst>
      <p:ext uri="{BB962C8B-B14F-4D97-AF65-F5344CB8AC3E}">
        <p14:creationId xmlns:p14="http://schemas.microsoft.com/office/powerpoint/2010/main" val="263997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uote and photo">
    <p:bg>
      <p:bgPr>
        <a:gradFill>
          <a:gsLst>
            <a:gs pos="45000">
              <a:schemeClr val="bg1">
                <a:lumMod val="95000"/>
              </a:schemeClr>
            </a:gs>
            <a:gs pos="100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7995" y="737465"/>
            <a:ext cx="11186588" cy="1008706"/>
          </a:xfrm>
        </p:spPr>
        <p:txBody>
          <a:bodyPr/>
          <a:lstStyle>
            <a:lvl1pPr>
              <a:defRPr>
                <a:solidFill>
                  <a:schemeClr val="tx2"/>
                </a:solidFill>
              </a:defRPr>
            </a:lvl1pPr>
          </a:lstStyle>
          <a:p>
            <a:r>
              <a:rPr lang="en-US" noProof="0"/>
              <a:t>Click to edit Master title style</a:t>
            </a:r>
          </a:p>
        </p:txBody>
      </p:sp>
      <p:sp>
        <p:nvSpPr>
          <p:cNvPr id="3" name="Espace réservé du texte 10"/>
          <p:cNvSpPr>
            <a:spLocks noGrp="1"/>
          </p:cNvSpPr>
          <p:nvPr>
            <p:ph type="body" sz="quarter" idx="10"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sp>
        <p:nvSpPr>
          <p:cNvPr id="14" name="Text Placeholder 13">
            <a:extLst>
              <a:ext uri="{FF2B5EF4-FFF2-40B4-BE49-F238E27FC236}">
                <a16:creationId xmlns:a16="http://schemas.microsoft.com/office/drawing/2014/main" id="{2F914B07-E854-D54D-B62C-AFCA3A63F0C2}"/>
              </a:ext>
            </a:extLst>
          </p:cNvPr>
          <p:cNvSpPr>
            <a:spLocks noGrp="1"/>
          </p:cNvSpPr>
          <p:nvPr>
            <p:ph type="body" sz="quarter" idx="11"/>
          </p:nvPr>
        </p:nvSpPr>
        <p:spPr>
          <a:xfrm>
            <a:off x="4403725" y="1814280"/>
            <a:ext cx="7128473" cy="1791183"/>
          </a:xfrm>
        </p:spPr>
        <p:txBody>
          <a:bodyPr/>
          <a:lstStyle>
            <a:lvl1pPr>
              <a:defRPr sz="3600">
                <a:solidFill>
                  <a:schemeClr val="tx2"/>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p:txBody>
      </p:sp>
      <p:sp>
        <p:nvSpPr>
          <p:cNvPr id="15" name="Text Placeholder 13">
            <a:extLst>
              <a:ext uri="{FF2B5EF4-FFF2-40B4-BE49-F238E27FC236}">
                <a16:creationId xmlns:a16="http://schemas.microsoft.com/office/drawing/2014/main" id="{A6275C1D-474E-FC49-B23B-0658699D502D}"/>
              </a:ext>
            </a:extLst>
          </p:cNvPr>
          <p:cNvSpPr>
            <a:spLocks noGrp="1"/>
          </p:cNvSpPr>
          <p:nvPr>
            <p:ph type="body" sz="quarter" idx="12"/>
          </p:nvPr>
        </p:nvSpPr>
        <p:spPr>
          <a:xfrm>
            <a:off x="4403725" y="4023581"/>
            <a:ext cx="7128473" cy="1594866"/>
          </a:xfrm>
        </p:spPr>
        <p:txBody>
          <a:bodyPr/>
          <a:lstStyle>
            <a:lvl1pPr>
              <a:defRPr sz="2800">
                <a:solidFill>
                  <a:schemeClr val="tx2"/>
                </a:solidFill>
                <a:latin typeface="+mn-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p:txBody>
      </p:sp>
      <p:sp>
        <p:nvSpPr>
          <p:cNvPr id="24" name="Picture Placeholder 23">
            <a:extLst>
              <a:ext uri="{FF2B5EF4-FFF2-40B4-BE49-F238E27FC236}">
                <a16:creationId xmlns:a16="http://schemas.microsoft.com/office/drawing/2014/main" id="{30A08D7D-4F5C-3342-9448-61B25F020CBF}"/>
              </a:ext>
            </a:extLst>
          </p:cNvPr>
          <p:cNvSpPr>
            <a:spLocks noGrp="1"/>
          </p:cNvSpPr>
          <p:nvPr>
            <p:ph type="pic" sz="quarter" idx="13"/>
          </p:nvPr>
        </p:nvSpPr>
        <p:spPr>
          <a:xfrm>
            <a:off x="1379120" y="1941513"/>
            <a:ext cx="2638425" cy="3911600"/>
          </a:xfrm>
        </p:spPr>
        <p:txBody>
          <a:bodyPr/>
          <a:lstStyle/>
          <a:p>
            <a:r>
              <a:rPr lang="en-US"/>
              <a:t>Click icon to add picture</a:t>
            </a:r>
          </a:p>
        </p:txBody>
      </p:sp>
      <p:grpSp>
        <p:nvGrpSpPr>
          <p:cNvPr id="4" name="Grouper 15">
            <a:extLst>
              <a:ext uri="{FF2B5EF4-FFF2-40B4-BE49-F238E27FC236}">
                <a16:creationId xmlns:a16="http://schemas.microsoft.com/office/drawing/2014/main" id="{5CABDA0D-B039-1B24-87B7-0648BB34D887}"/>
              </a:ext>
            </a:extLst>
          </p:cNvPr>
          <p:cNvGrpSpPr/>
          <p:nvPr userDrawn="1"/>
        </p:nvGrpSpPr>
        <p:grpSpPr>
          <a:xfrm>
            <a:off x="0" y="-6096"/>
            <a:ext cx="12192000" cy="6864096"/>
            <a:chOff x="0" y="-4572"/>
            <a:chExt cx="9144000" cy="5148072"/>
          </a:xfrm>
        </p:grpSpPr>
        <p:sp>
          <p:nvSpPr>
            <p:cNvPr id="6" name="Rectangle 5">
              <a:extLst>
                <a:ext uri="{FF2B5EF4-FFF2-40B4-BE49-F238E27FC236}">
                  <a16:creationId xmlns:a16="http://schemas.microsoft.com/office/drawing/2014/main" id="{912BD6EE-7FDC-8B9A-78D9-A34982FA2493}"/>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02FE4015-3A30-130B-1571-A6E8AEC3CFA8}"/>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8" name="Rectangle 7">
              <a:extLst>
                <a:ext uri="{FF2B5EF4-FFF2-40B4-BE49-F238E27FC236}">
                  <a16:creationId xmlns:a16="http://schemas.microsoft.com/office/drawing/2014/main" id="{47A76758-688D-42BC-8EA4-7C5440C366F9}"/>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9" name="Rectangle 8">
              <a:extLst>
                <a:ext uri="{FF2B5EF4-FFF2-40B4-BE49-F238E27FC236}">
                  <a16:creationId xmlns:a16="http://schemas.microsoft.com/office/drawing/2014/main" id="{14E826F4-9FED-9060-2E8E-1EF247B4616C}"/>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11" name="Text Placeholder 10">
            <a:extLst>
              <a:ext uri="{FF2B5EF4-FFF2-40B4-BE49-F238E27FC236}">
                <a16:creationId xmlns:a16="http://schemas.microsoft.com/office/drawing/2014/main" id="{89E6F777-21BF-49E8-9C60-EE01A30D51BC}"/>
              </a:ext>
            </a:extLst>
          </p:cNvPr>
          <p:cNvSpPr>
            <a:spLocks noGrp="1"/>
          </p:cNvSpPr>
          <p:nvPr>
            <p:ph type="body" sz="quarter" idx="14"/>
          </p:nvPr>
        </p:nvSpPr>
        <p:spPr>
          <a:xfrm rot="10800000" flipV="1">
            <a:off x="4524631" y="3800806"/>
            <a:ext cx="1750263" cy="27432"/>
          </a:xfrm>
          <a:solidFill>
            <a:schemeClr val="accent3"/>
          </a:solidFill>
        </p:spPr>
        <p:txBody>
          <a:bodyPr/>
          <a:lstStyle>
            <a:lvl1pPr>
              <a:lnSpc>
                <a:spcPct val="50000"/>
              </a:lnSpc>
              <a:spcBef>
                <a:spcPts val="0"/>
              </a:spcBef>
              <a:defRPr sz="200">
                <a:noFill/>
              </a:defRPr>
            </a:lvl1pPr>
          </a:lstStyle>
          <a:p>
            <a:pPr lvl="0"/>
            <a:r>
              <a:rPr lang="en-US"/>
              <a:t>Click to edit Master text styles</a:t>
            </a:r>
          </a:p>
        </p:txBody>
      </p:sp>
    </p:spTree>
    <p:extLst>
      <p:ext uri="{BB962C8B-B14F-4D97-AF65-F5344CB8AC3E}">
        <p14:creationId xmlns:p14="http://schemas.microsoft.com/office/powerpoint/2010/main" val="2751167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77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and large photo">
    <p:bg>
      <p:bgPr>
        <a:gradFill>
          <a:gsLst>
            <a:gs pos="45000">
              <a:schemeClr val="bg1">
                <a:lumMod val="95000"/>
              </a:schemeClr>
            </a:gs>
            <a:gs pos="100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7995" y="737465"/>
            <a:ext cx="6850748" cy="1143000"/>
          </a:xfrm>
        </p:spPr>
        <p:txBody>
          <a:bodyPr/>
          <a:lstStyle>
            <a:lvl1pPr>
              <a:defRPr>
                <a:solidFill>
                  <a:schemeClr val="tx2"/>
                </a:solidFill>
              </a:defRPr>
            </a:lvl1pPr>
          </a:lstStyle>
          <a:p>
            <a:r>
              <a:rPr lang="en-US" noProof="0"/>
              <a:t>Click to edit Master title style</a:t>
            </a:r>
          </a:p>
        </p:txBody>
      </p:sp>
      <p:sp>
        <p:nvSpPr>
          <p:cNvPr id="3" name="Espace réservé du texte 10"/>
          <p:cNvSpPr>
            <a:spLocks noGrp="1"/>
          </p:cNvSpPr>
          <p:nvPr>
            <p:ph type="body" sz="quarter" idx="10"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sp>
        <p:nvSpPr>
          <p:cNvPr id="14" name="Text Placeholder 13">
            <a:extLst>
              <a:ext uri="{FF2B5EF4-FFF2-40B4-BE49-F238E27FC236}">
                <a16:creationId xmlns:a16="http://schemas.microsoft.com/office/drawing/2014/main" id="{2F914B07-E854-D54D-B62C-AFCA3A63F0C2}"/>
              </a:ext>
            </a:extLst>
          </p:cNvPr>
          <p:cNvSpPr>
            <a:spLocks noGrp="1"/>
          </p:cNvSpPr>
          <p:nvPr>
            <p:ph type="body" sz="quarter" idx="11"/>
          </p:nvPr>
        </p:nvSpPr>
        <p:spPr>
          <a:xfrm>
            <a:off x="507993" y="2219970"/>
            <a:ext cx="6416675" cy="2153827"/>
          </a:xfrm>
        </p:spPr>
        <p:txBody>
          <a:bodyPr/>
          <a:lstStyle>
            <a:lvl1pPr>
              <a:defRPr sz="3200">
                <a:solidFill>
                  <a:schemeClr val="tx2"/>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p:txBody>
      </p:sp>
      <p:sp>
        <p:nvSpPr>
          <p:cNvPr id="15" name="Text Placeholder 13">
            <a:extLst>
              <a:ext uri="{FF2B5EF4-FFF2-40B4-BE49-F238E27FC236}">
                <a16:creationId xmlns:a16="http://schemas.microsoft.com/office/drawing/2014/main" id="{A6275C1D-474E-FC49-B23B-0658699D502D}"/>
              </a:ext>
            </a:extLst>
          </p:cNvPr>
          <p:cNvSpPr>
            <a:spLocks noGrp="1"/>
          </p:cNvSpPr>
          <p:nvPr>
            <p:ph type="body" sz="quarter" idx="12"/>
          </p:nvPr>
        </p:nvSpPr>
        <p:spPr>
          <a:xfrm>
            <a:off x="507993" y="4843442"/>
            <a:ext cx="6416675" cy="1594866"/>
          </a:xfrm>
        </p:spPr>
        <p:txBody>
          <a:bodyPr/>
          <a:lstStyle>
            <a:lvl1pPr>
              <a:defRPr sz="2800">
                <a:solidFill>
                  <a:schemeClr val="tx2"/>
                </a:solidFill>
                <a:latin typeface="+mn-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p:txBody>
      </p:sp>
      <p:sp>
        <p:nvSpPr>
          <p:cNvPr id="24" name="Picture Placeholder 23">
            <a:extLst>
              <a:ext uri="{FF2B5EF4-FFF2-40B4-BE49-F238E27FC236}">
                <a16:creationId xmlns:a16="http://schemas.microsoft.com/office/drawing/2014/main" id="{30A08D7D-4F5C-3342-9448-61B25F020CBF}"/>
              </a:ext>
            </a:extLst>
          </p:cNvPr>
          <p:cNvSpPr>
            <a:spLocks noGrp="1"/>
          </p:cNvSpPr>
          <p:nvPr>
            <p:ph type="pic" sz="quarter" idx="13"/>
          </p:nvPr>
        </p:nvSpPr>
        <p:spPr>
          <a:xfrm>
            <a:off x="7903029" y="289559"/>
            <a:ext cx="4012605" cy="6278877"/>
          </a:xfrm>
        </p:spPr>
        <p:txBody>
          <a:bodyPr/>
          <a:lstStyle/>
          <a:p>
            <a:r>
              <a:rPr lang="en-US"/>
              <a:t>Click icon to add picture</a:t>
            </a:r>
          </a:p>
        </p:txBody>
      </p:sp>
      <p:grpSp>
        <p:nvGrpSpPr>
          <p:cNvPr id="4" name="Grouper 15">
            <a:extLst>
              <a:ext uri="{FF2B5EF4-FFF2-40B4-BE49-F238E27FC236}">
                <a16:creationId xmlns:a16="http://schemas.microsoft.com/office/drawing/2014/main" id="{5CABDA0D-B039-1B24-87B7-0648BB34D887}"/>
              </a:ext>
            </a:extLst>
          </p:cNvPr>
          <p:cNvGrpSpPr/>
          <p:nvPr userDrawn="1"/>
        </p:nvGrpSpPr>
        <p:grpSpPr>
          <a:xfrm>
            <a:off x="0" y="-6096"/>
            <a:ext cx="12192000" cy="6864096"/>
            <a:chOff x="0" y="-4572"/>
            <a:chExt cx="9144000" cy="5148072"/>
          </a:xfrm>
        </p:grpSpPr>
        <p:sp>
          <p:nvSpPr>
            <p:cNvPr id="6" name="Rectangle 5">
              <a:extLst>
                <a:ext uri="{FF2B5EF4-FFF2-40B4-BE49-F238E27FC236}">
                  <a16:creationId xmlns:a16="http://schemas.microsoft.com/office/drawing/2014/main" id="{912BD6EE-7FDC-8B9A-78D9-A34982FA2493}"/>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02FE4015-3A30-130B-1571-A6E8AEC3CFA8}"/>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8" name="Rectangle 7">
              <a:extLst>
                <a:ext uri="{FF2B5EF4-FFF2-40B4-BE49-F238E27FC236}">
                  <a16:creationId xmlns:a16="http://schemas.microsoft.com/office/drawing/2014/main" id="{47A76758-688D-42BC-8EA4-7C5440C366F9}"/>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9" name="Rectangle 8">
              <a:extLst>
                <a:ext uri="{FF2B5EF4-FFF2-40B4-BE49-F238E27FC236}">
                  <a16:creationId xmlns:a16="http://schemas.microsoft.com/office/drawing/2014/main" id="{14E826F4-9FED-9060-2E8E-1EF247B4616C}"/>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10" name="Text Placeholder 10">
            <a:extLst>
              <a:ext uri="{FF2B5EF4-FFF2-40B4-BE49-F238E27FC236}">
                <a16:creationId xmlns:a16="http://schemas.microsoft.com/office/drawing/2014/main" id="{575686F7-94E5-FA74-6AF9-3B290599374A}"/>
              </a:ext>
            </a:extLst>
          </p:cNvPr>
          <p:cNvSpPr>
            <a:spLocks noGrp="1"/>
          </p:cNvSpPr>
          <p:nvPr>
            <p:ph type="body" sz="quarter" idx="14"/>
          </p:nvPr>
        </p:nvSpPr>
        <p:spPr>
          <a:xfrm rot="10800000" flipV="1">
            <a:off x="656016" y="4581187"/>
            <a:ext cx="1750263" cy="27432"/>
          </a:xfrm>
          <a:solidFill>
            <a:schemeClr val="accent3"/>
          </a:solidFill>
        </p:spPr>
        <p:txBody>
          <a:bodyPr/>
          <a:lstStyle>
            <a:lvl1pPr>
              <a:lnSpc>
                <a:spcPct val="50000"/>
              </a:lnSpc>
              <a:spcBef>
                <a:spcPts val="0"/>
              </a:spcBef>
              <a:defRPr sz="200">
                <a:noFill/>
              </a:defRPr>
            </a:lvl1pPr>
          </a:lstStyle>
          <a:p>
            <a:pPr lvl="0"/>
            <a:r>
              <a:rPr lang="en-US"/>
              <a:t>Click to edit Master text styles</a:t>
            </a:r>
          </a:p>
        </p:txBody>
      </p:sp>
    </p:spTree>
    <p:extLst>
      <p:ext uri="{BB962C8B-B14F-4D97-AF65-F5344CB8AC3E}">
        <p14:creationId xmlns:p14="http://schemas.microsoft.com/office/powerpoint/2010/main" val="167230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77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ent + Left Full Image">
    <p:bg>
      <p:bgPr>
        <a:gradFill>
          <a:gsLst>
            <a:gs pos="0">
              <a:schemeClr val="bg1">
                <a:lumMod val="95000"/>
              </a:schemeClr>
            </a:gs>
            <a:gs pos="100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47255" y="737465"/>
            <a:ext cx="6647476" cy="1143000"/>
          </a:xfrm>
        </p:spPr>
        <p:txBody>
          <a:bodyPr/>
          <a:lstStyle>
            <a:lvl1pPr>
              <a:defRPr>
                <a:solidFill>
                  <a:schemeClr val="tx2"/>
                </a:solidFill>
              </a:defRPr>
            </a:lvl1pPr>
          </a:lstStyle>
          <a:p>
            <a:r>
              <a:rPr lang="en-US" noProof="0"/>
              <a:t>Click to edit Master title style</a:t>
            </a:r>
          </a:p>
        </p:txBody>
      </p:sp>
      <p:sp>
        <p:nvSpPr>
          <p:cNvPr id="3" name="Espace réservé du contenu 2"/>
          <p:cNvSpPr>
            <a:spLocks noGrp="1"/>
          </p:cNvSpPr>
          <p:nvPr>
            <p:ph idx="1"/>
          </p:nvPr>
        </p:nvSpPr>
        <p:spPr>
          <a:xfrm>
            <a:off x="5047256" y="2092993"/>
            <a:ext cx="6647476" cy="4475025"/>
          </a:xfrm>
        </p:spPr>
        <p:txBody>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Espace réservé du texte 10"/>
          <p:cNvSpPr>
            <a:spLocks noGrp="1"/>
          </p:cNvSpPr>
          <p:nvPr>
            <p:ph type="body" sz="quarter" idx="10" hasCustomPrompt="1"/>
          </p:nvPr>
        </p:nvSpPr>
        <p:spPr>
          <a:xfrm>
            <a:off x="5047253" y="327378"/>
            <a:ext cx="6647476"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sp>
        <p:nvSpPr>
          <p:cNvPr id="6" name="Espace réservé pour une image  5"/>
          <p:cNvSpPr>
            <a:spLocks noGrp="1"/>
          </p:cNvSpPr>
          <p:nvPr>
            <p:ph type="pic" sz="quarter" idx="11"/>
          </p:nvPr>
        </p:nvSpPr>
        <p:spPr>
          <a:xfrm>
            <a:off x="292608" y="289560"/>
            <a:ext cx="4462040" cy="6278458"/>
          </a:xfrm>
        </p:spPr>
        <p:txBody>
          <a:bodyPr anchor="ctr">
            <a:normAutofit/>
          </a:bodyPr>
          <a:lstStyle>
            <a:lvl1pPr marL="0" indent="0" algn="ctr">
              <a:buNone/>
              <a:defRPr sz="1867"/>
            </a:lvl1pPr>
          </a:lstStyle>
          <a:p>
            <a:r>
              <a:rPr lang="en-US" noProof="0"/>
              <a:t>Click icon to add picture</a:t>
            </a:r>
            <a:endParaRPr lang="en-CA" noProof="0"/>
          </a:p>
        </p:txBody>
      </p:sp>
      <p:grpSp>
        <p:nvGrpSpPr>
          <p:cNvPr id="8" name="Grouper 15">
            <a:extLst>
              <a:ext uri="{FF2B5EF4-FFF2-40B4-BE49-F238E27FC236}">
                <a16:creationId xmlns:a16="http://schemas.microsoft.com/office/drawing/2014/main" id="{3A7D9AA6-7870-4EF8-8DB1-BE019B46944F}"/>
              </a:ext>
            </a:extLst>
          </p:cNvPr>
          <p:cNvGrpSpPr/>
          <p:nvPr userDrawn="1"/>
        </p:nvGrpSpPr>
        <p:grpSpPr>
          <a:xfrm>
            <a:off x="0" y="0"/>
            <a:ext cx="12192000" cy="6864096"/>
            <a:chOff x="0" y="-4572"/>
            <a:chExt cx="9144000" cy="5148072"/>
          </a:xfrm>
        </p:grpSpPr>
        <p:sp>
          <p:nvSpPr>
            <p:cNvPr id="9" name="Rectangle 8">
              <a:extLst>
                <a:ext uri="{FF2B5EF4-FFF2-40B4-BE49-F238E27FC236}">
                  <a16:creationId xmlns:a16="http://schemas.microsoft.com/office/drawing/2014/main" id="{399C34AC-A807-4A25-9212-7CA5606F78D9}"/>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44998524-BFEE-48F9-B2CF-C9FFAD032777}"/>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1" name="Rectangle 10">
              <a:extLst>
                <a:ext uri="{FF2B5EF4-FFF2-40B4-BE49-F238E27FC236}">
                  <a16:creationId xmlns:a16="http://schemas.microsoft.com/office/drawing/2014/main" id="{110C9985-6053-485F-B340-5788278023A7}"/>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3" name="Rectangle 12">
              <a:extLst>
                <a:ext uri="{FF2B5EF4-FFF2-40B4-BE49-F238E27FC236}">
                  <a16:creationId xmlns:a16="http://schemas.microsoft.com/office/drawing/2014/main" id="{EFF1ED09-5369-4ED1-A84A-C4B952639BF2}"/>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237125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 Right Full Image">
    <p:bg>
      <p:bgPr>
        <a:gradFill>
          <a:gsLst>
            <a:gs pos="45000">
              <a:schemeClr val="bg1">
                <a:lumMod val="95000"/>
              </a:schemeClr>
            </a:gs>
            <a:gs pos="100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7995" y="737465"/>
            <a:ext cx="6573028" cy="1143000"/>
          </a:xfrm>
        </p:spPr>
        <p:txBody>
          <a:bodyPr/>
          <a:lstStyle>
            <a:lvl1pPr>
              <a:defRPr>
                <a:solidFill>
                  <a:schemeClr val="tx2"/>
                </a:solidFill>
              </a:defRPr>
            </a:lvl1pPr>
          </a:lstStyle>
          <a:p>
            <a:r>
              <a:rPr lang="en-US" noProof="0"/>
              <a:t>Click to edit Master title style</a:t>
            </a:r>
          </a:p>
        </p:txBody>
      </p:sp>
      <p:sp>
        <p:nvSpPr>
          <p:cNvPr id="3" name="Espace réservé du contenu 2"/>
          <p:cNvSpPr>
            <a:spLocks noGrp="1"/>
          </p:cNvSpPr>
          <p:nvPr>
            <p:ph idx="1"/>
          </p:nvPr>
        </p:nvSpPr>
        <p:spPr>
          <a:xfrm>
            <a:off x="507996" y="2092993"/>
            <a:ext cx="6573028" cy="4475025"/>
          </a:xfrm>
        </p:spPr>
        <p:txBody>
          <a:bodyPr/>
          <a:lstStyle>
            <a:lvl1pPr>
              <a:defRPr sz="24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Espace réservé du texte 10"/>
          <p:cNvSpPr>
            <a:spLocks noGrp="1"/>
          </p:cNvSpPr>
          <p:nvPr>
            <p:ph type="body" sz="quarter" idx="10" hasCustomPrompt="1"/>
          </p:nvPr>
        </p:nvSpPr>
        <p:spPr>
          <a:xfrm>
            <a:off x="507993" y="327378"/>
            <a:ext cx="6573028"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sp>
        <p:nvSpPr>
          <p:cNvPr id="6" name="Espace réservé pour une image  5"/>
          <p:cNvSpPr>
            <a:spLocks noGrp="1"/>
          </p:cNvSpPr>
          <p:nvPr>
            <p:ph type="pic" sz="quarter" idx="11"/>
          </p:nvPr>
        </p:nvSpPr>
        <p:spPr>
          <a:xfrm>
            <a:off x="7437354" y="289560"/>
            <a:ext cx="4462035" cy="6278458"/>
          </a:xfrm>
        </p:spPr>
        <p:txBody>
          <a:bodyPr anchor="ctr">
            <a:normAutofit/>
          </a:bodyPr>
          <a:lstStyle>
            <a:lvl1pPr marL="0" indent="0" algn="ctr">
              <a:buNone/>
              <a:defRPr sz="1867"/>
            </a:lvl1pPr>
          </a:lstStyle>
          <a:p>
            <a:r>
              <a:rPr lang="en-US" noProof="0"/>
              <a:t>Click icon to add picture</a:t>
            </a:r>
            <a:endParaRPr lang="en-CA" noProof="0"/>
          </a:p>
        </p:txBody>
      </p:sp>
      <p:grpSp>
        <p:nvGrpSpPr>
          <p:cNvPr id="8" name="Grouper 15">
            <a:extLst>
              <a:ext uri="{FF2B5EF4-FFF2-40B4-BE49-F238E27FC236}">
                <a16:creationId xmlns:a16="http://schemas.microsoft.com/office/drawing/2014/main" id="{A74212A9-38FA-417F-A901-64661ADC030E}"/>
              </a:ext>
            </a:extLst>
          </p:cNvPr>
          <p:cNvGrpSpPr/>
          <p:nvPr userDrawn="1"/>
        </p:nvGrpSpPr>
        <p:grpSpPr>
          <a:xfrm>
            <a:off x="0" y="-6096"/>
            <a:ext cx="12192000" cy="6864096"/>
            <a:chOff x="0" y="-4572"/>
            <a:chExt cx="9144000" cy="5148072"/>
          </a:xfrm>
        </p:grpSpPr>
        <p:sp>
          <p:nvSpPr>
            <p:cNvPr id="9" name="Rectangle 8">
              <a:extLst>
                <a:ext uri="{FF2B5EF4-FFF2-40B4-BE49-F238E27FC236}">
                  <a16:creationId xmlns:a16="http://schemas.microsoft.com/office/drawing/2014/main" id="{2EFED65E-CF31-40B1-8495-EC43AE47A738}"/>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98FA5CD0-049B-43EF-967E-751A26590900}"/>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1" name="Rectangle 10">
              <a:extLst>
                <a:ext uri="{FF2B5EF4-FFF2-40B4-BE49-F238E27FC236}">
                  <a16:creationId xmlns:a16="http://schemas.microsoft.com/office/drawing/2014/main" id="{039C5BA0-706A-463B-8824-CE2F238E624C}"/>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3" name="Rectangle 12">
              <a:extLst>
                <a:ext uri="{FF2B5EF4-FFF2-40B4-BE49-F238E27FC236}">
                  <a16:creationId xmlns:a16="http://schemas.microsoft.com/office/drawing/2014/main" id="{17FA685C-414D-4535-8F35-D787DAD8BB73}"/>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186957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message &amp; Image">
    <p:bg>
      <p:bgPr>
        <a:gradFill>
          <a:gsLst>
            <a:gs pos="45000">
              <a:schemeClr val="bg1">
                <a:lumMod val="95000"/>
              </a:schemeClr>
            </a:gs>
            <a:gs pos="100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7995" y="737464"/>
            <a:ext cx="5231978" cy="5472589"/>
          </a:xfrm>
        </p:spPr>
        <p:txBody>
          <a:bodyPr anchor="ctr"/>
          <a:lstStyle>
            <a:lvl1pPr>
              <a:defRPr sz="8800">
                <a:solidFill>
                  <a:srgbClr val="005197"/>
                </a:solidFill>
              </a:defRPr>
            </a:lvl1pPr>
          </a:lstStyle>
          <a:p>
            <a:r>
              <a:rPr lang="en-US" noProof="0"/>
              <a:t>Click to edit Master title style</a:t>
            </a:r>
          </a:p>
        </p:txBody>
      </p:sp>
      <p:sp>
        <p:nvSpPr>
          <p:cNvPr id="12" name="Espace réservé du texte 10"/>
          <p:cNvSpPr>
            <a:spLocks noGrp="1"/>
          </p:cNvSpPr>
          <p:nvPr>
            <p:ph type="body" sz="quarter" idx="10" hasCustomPrompt="1"/>
          </p:nvPr>
        </p:nvSpPr>
        <p:spPr>
          <a:xfrm>
            <a:off x="507993" y="327378"/>
            <a:ext cx="4939935"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
        <p:nvSpPr>
          <p:cNvPr id="6" name="Espace réservé pour une image  5"/>
          <p:cNvSpPr>
            <a:spLocks noGrp="1"/>
          </p:cNvSpPr>
          <p:nvPr>
            <p:ph type="pic" sz="quarter" idx="11"/>
          </p:nvPr>
        </p:nvSpPr>
        <p:spPr>
          <a:xfrm>
            <a:off x="5807969" y="289560"/>
            <a:ext cx="6091424" cy="6278880"/>
          </a:xfrm>
        </p:spPr>
        <p:txBody>
          <a:bodyPr anchor="ctr">
            <a:normAutofit/>
          </a:bodyPr>
          <a:lstStyle>
            <a:lvl1pPr marL="0" indent="0" algn="ctr">
              <a:buNone/>
              <a:defRPr sz="1867"/>
            </a:lvl1pPr>
          </a:lstStyle>
          <a:p>
            <a:r>
              <a:rPr lang="en-US" noProof="0"/>
              <a:t>Click icon to add picture</a:t>
            </a:r>
            <a:endParaRPr lang="en-CA" noProof="0"/>
          </a:p>
        </p:txBody>
      </p:sp>
      <p:grpSp>
        <p:nvGrpSpPr>
          <p:cNvPr id="7" name="Grouper 15">
            <a:extLst>
              <a:ext uri="{FF2B5EF4-FFF2-40B4-BE49-F238E27FC236}">
                <a16:creationId xmlns:a16="http://schemas.microsoft.com/office/drawing/2014/main" id="{312FC951-0175-4158-8D2D-49EA88510FEA}"/>
              </a:ext>
            </a:extLst>
          </p:cNvPr>
          <p:cNvGrpSpPr/>
          <p:nvPr userDrawn="1"/>
        </p:nvGrpSpPr>
        <p:grpSpPr>
          <a:xfrm>
            <a:off x="0" y="-6096"/>
            <a:ext cx="12192000" cy="6864096"/>
            <a:chOff x="0" y="-4572"/>
            <a:chExt cx="9144000" cy="5148072"/>
          </a:xfrm>
        </p:grpSpPr>
        <p:sp>
          <p:nvSpPr>
            <p:cNvPr id="8" name="Rectangle 7">
              <a:extLst>
                <a:ext uri="{FF2B5EF4-FFF2-40B4-BE49-F238E27FC236}">
                  <a16:creationId xmlns:a16="http://schemas.microsoft.com/office/drawing/2014/main" id="{7EEBECFE-B493-42CB-A482-6B3B31FDB8BB}"/>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9" name="Rectangle 8">
              <a:extLst>
                <a:ext uri="{FF2B5EF4-FFF2-40B4-BE49-F238E27FC236}">
                  <a16:creationId xmlns:a16="http://schemas.microsoft.com/office/drawing/2014/main" id="{F9E2B84D-0AD9-4AD6-BEBD-23F320949705}"/>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DD5F3BDD-5C26-4F91-85B7-CE18BE7D7902}"/>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1" name="Rectangle 10">
              <a:extLst>
                <a:ext uri="{FF2B5EF4-FFF2-40B4-BE49-F238E27FC236}">
                  <a16:creationId xmlns:a16="http://schemas.microsoft.com/office/drawing/2014/main" id="{983CDC12-2B83-498C-BD07-167EE915468A}"/>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318440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 Dark">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7996" y="737465"/>
            <a:ext cx="11116158" cy="1143000"/>
          </a:xfrm>
        </p:spPr>
        <p:txBody>
          <a:bodyPr>
            <a:noAutofit/>
          </a:bodyPr>
          <a:lstStyle>
            <a:lvl1pPr>
              <a:defRPr>
                <a:solidFill>
                  <a:schemeClr val="bg1"/>
                </a:solidFill>
              </a:defRPr>
            </a:lvl1pPr>
          </a:lstStyle>
          <a:p>
            <a:r>
              <a:rPr lang="en-US" noProof="0"/>
              <a:t>Click to edit Master title style</a:t>
            </a:r>
          </a:p>
        </p:txBody>
      </p:sp>
      <p:grpSp>
        <p:nvGrpSpPr>
          <p:cNvPr id="4" name="Grouper 15">
            <a:extLst>
              <a:ext uri="{FF2B5EF4-FFF2-40B4-BE49-F238E27FC236}">
                <a16:creationId xmlns:a16="http://schemas.microsoft.com/office/drawing/2014/main" id="{E42D119D-882C-735E-05A7-7866F627F0E7}"/>
              </a:ext>
            </a:extLst>
          </p:cNvPr>
          <p:cNvGrpSpPr/>
          <p:nvPr userDrawn="1"/>
        </p:nvGrpSpPr>
        <p:grpSpPr>
          <a:xfrm>
            <a:off x="0" y="-6096"/>
            <a:ext cx="12192000" cy="6864096"/>
            <a:chOff x="0" y="-4572"/>
            <a:chExt cx="9144000" cy="5148072"/>
          </a:xfrm>
        </p:grpSpPr>
        <p:sp>
          <p:nvSpPr>
            <p:cNvPr id="5" name="Rectangle 4">
              <a:extLst>
                <a:ext uri="{FF2B5EF4-FFF2-40B4-BE49-F238E27FC236}">
                  <a16:creationId xmlns:a16="http://schemas.microsoft.com/office/drawing/2014/main" id="{62DA5B70-B87A-77B6-D431-B5E73F84B407}"/>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C33D6C91-8E63-0F39-CF00-0A5942722907}"/>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8" name="Rectangle 7">
              <a:extLst>
                <a:ext uri="{FF2B5EF4-FFF2-40B4-BE49-F238E27FC236}">
                  <a16:creationId xmlns:a16="http://schemas.microsoft.com/office/drawing/2014/main" id="{3096125D-DBA3-ED0C-51D6-7CE53289596A}"/>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AC3B3F21-FD3B-1609-0E6E-6C90D3BF4BC8}"/>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9" name="Espace réservé du texte 10">
            <a:extLst>
              <a:ext uri="{FF2B5EF4-FFF2-40B4-BE49-F238E27FC236}">
                <a16:creationId xmlns:a16="http://schemas.microsoft.com/office/drawing/2014/main" id="{7710798B-3B0D-FC26-3DE6-7F65A53E93EC}"/>
              </a:ext>
            </a:extLst>
          </p:cNvPr>
          <p:cNvSpPr>
            <a:spLocks noGrp="1"/>
          </p:cNvSpPr>
          <p:nvPr>
            <p:ph type="body" sz="quarter" idx="10" hasCustomPrompt="1"/>
          </p:nvPr>
        </p:nvSpPr>
        <p:spPr>
          <a:xfrm>
            <a:off x="507993" y="327378"/>
            <a:ext cx="11116158"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spTree>
    <p:extLst>
      <p:ext uri="{BB962C8B-B14F-4D97-AF65-F5344CB8AC3E}">
        <p14:creationId xmlns:p14="http://schemas.microsoft.com/office/powerpoint/2010/main" val="282695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creenshot + 4 stats, Dark">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7996" y="737465"/>
            <a:ext cx="11116158" cy="1143000"/>
          </a:xfrm>
        </p:spPr>
        <p:txBody>
          <a:bodyPr>
            <a:noAutofit/>
          </a:bodyPr>
          <a:lstStyle>
            <a:lvl1pPr>
              <a:defRPr>
                <a:solidFill>
                  <a:schemeClr val="bg1"/>
                </a:solidFill>
              </a:defRPr>
            </a:lvl1pPr>
          </a:lstStyle>
          <a:p>
            <a:r>
              <a:rPr lang="en-US" noProof="0"/>
              <a:t>Click to edit Master title style</a:t>
            </a:r>
          </a:p>
        </p:txBody>
      </p:sp>
      <p:sp>
        <p:nvSpPr>
          <p:cNvPr id="6" name="Espace réservé pour une image  5"/>
          <p:cNvSpPr>
            <a:spLocks noGrp="1"/>
          </p:cNvSpPr>
          <p:nvPr>
            <p:ph type="pic" sz="quarter" idx="11"/>
          </p:nvPr>
        </p:nvSpPr>
        <p:spPr>
          <a:xfrm>
            <a:off x="5173250" y="2075275"/>
            <a:ext cx="6400800" cy="3593592"/>
          </a:xfrm>
          <a:ln w="19050">
            <a:solidFill>
              <a:schemeClr val="tx2">
                <a:lumMod val="90000"/>
                <a:lumOff val="10000"/>
              </a:schemeClr>
            </a:solidFill>
          </a:ln>
        </p:spPr>
        <p:txBody>
          <a:bodyPr anchor="ctr">
            <a:noAutofit/>
          </a:bodyPr>
          <a:lstStyle>
            <a:lvl1pPr marL="0" indent="0" algn="ctr">
              <a:buNone/>
              <a:defRPr sz="1867"/>
            </a:lvl1pPr>
          </a:lstStyle>
          <a:p>
            <a:r>
              <a:rPr lang="en-US" noProof="0"/>
              <a:t>Click icon to add picture</a:t>
            </a:r>
            <a:endParaRPr lang="en-CA" noProof="0"/>
          </a:p>
        </p:txBody>
      </p:sp>
      <p:grpSp>
        <p:nvGrpSpPr>
          <p:cNvPr id="4" name="Grouper 15">
            <a:extLst>
              <a:ext uri="{FF2B5EF4-FFF2-40B4-BE49-F238E27FC236}">
                <a16:creationId xmlns:a16="http://schemas.microsoft.com/office/drawing/2014/main" id="{E42D119D-882C-735E-05A7-7866F627F0E7}"/>
              </a:ext>
            </a:extLst>
          </p:cNvPr>
          <p:cNvGrpSpPr/>
          <p:nvPr userDrawn="1"/>
        </p:nvGrpSpPr>
        <p:grpSpPr>
          <a:xfrm>
            <a:off x="0" y="-6096"/>
            <a:ext cx="12192000" cy="6864096"/>
            <a:chOff x="0" y="-4572"/>
            <a:chExt cx="9144000" cy="5148072"/>
          </a:xfrm>
        </p:grpSpPr>
        <p:sp>
          <p:nvSpPr>
            <p:cNvPr id="5" name="Rectangle 4">
              <a:extLst>
                <a:ext uri="{FF2B5EF4-FFF2-40B4-BE49-F238E27FC236}">
                  <a16:creationId xmlns:a16="http://schemas.microsoft.com/office/drawing/2014/main" id="{62DA5B70-B87A-77B6-D431-B5E73F84B407}"/>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C33D6C91-8E63-0F39-CF00-0A5942722907}"/>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8" name="Rectangle 7">
              <a:extLst>
                <a:ext uri="{FF2B5EF4-FFF2-40B4-BE49-F238E27FC236}">
                  <a16:creationId xmlns:a16="http://schemas.microsoft.com/office/drawing/2014/main" id="{3096125D-DBA3-ED0C-51D6-7CE53289596A}"/>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AC3B3F21-FD3B-1609-0E6E-6C90D3BF4BC8}"/>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9" name="Espace réservé du texte 10">
            <a:extLst>
              <a:ext uri="{FF2B5EF4-FFF2-40B4-BE49-F238E27FC236}">
                <a16:creationId xmlns:a16="http://schemas.microsoft.com/office/drawing/2014/main" id="{7710798B-3B0D-FC26-3DE6-7F65A53E93EC}"/>
              </a:ext>
            </a:extLst>
          </p:cNvPr>
          <p:cNvSpPr>
            <a:spLocks noGrp="1"/>
          </p:cNvSpPr>
          <p:nvPr>
            <p:ph type="body" sz="quarter" idx="10" hasCustomPrompt="1"/>
          </p:nvPr>
        </p:nvSpPr>
        <p:spPr>
          <a:xfrm>
            <a:off x="507993" y="327378"/>
            <a:ext cx="11116158"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sp>
        <p:nvSpPr>
          <p:cNvPr id="26" name="Content Placeholder 25">
            <a:extLst>
              <a:ext uri="{FF2B5EF4-FFF2-40B4-BE49-F238E27FC236}">
                <a16:creationId xmlns:a16="http://schemas.microsoft.com/office/drawing/2014/main" id="{402C6BCF-CE22-8FED-F877-016378A2B235}"/>
              </a:ext>
            </a:extLst>
          </p:cNvPr>
          <p:cNvSpPr>
            <a:spLocks noGrp="1"/>
          </p:cNvSpPr>
          <p:nvPr>
            <p:ph sz="quarter" idx="12"/>
          </p:nvPr>
        </p:nvSpPr>
        <p:spPr>
          <a:xfrm>
            <a:off x="539186" y="2162175"/>
            <a:ext cx="1786591" cy="671513"/>
          </a:xfrm>
        </p:spPr>
        <p:txBody>
          <a:bodyPr/>
          <a:lstStyle>
            <a:lvl1pPr>
              <a:defRPr sz="4400">
                <a:solidFill>
                  <a:schemeClr val="bg1"/>
                </a:solidFill>
                <a:latin typeface="+mj-lt"/>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a:t>Click to edit Master text styles</a:t>
            </a:r>
          </a:p>
        </p:txBody>
      </p:sp>
      <p:sp>
        <p:nvSpPr>
          <p:cNvPr id="27" name="Content Placeholder 25">
            <a:extLst>
              <a:ext uri="{FF2B5EF4-FFF2-40B4-BE49-F238E27FC236}">
                <a16:creationId xmlns:a16="http://schemas.microsoft.com/office/drawing/2014/main" id="{1DCEEC8E-C314-F8E9-FD1C-173788BDB28E}"/>
              </a:ext>
            </a:extLst>
          </p:cNvPr>
          <p:cNvSpPr>
            <a:spLocks noGrp="1"/>
          </p:cNvSpPr>
          <p:nvPr>
            <p:ph sz="quarter" idx="13"/>
          </p:nvPr>
        </p:nvSpPr>
        <p:spPr>
          <a:xfrm>
            <a:off x="2668610" y="2162175"/>
            <a:ext cx="1786591" cy="671513"/>
          </a:xfrm>
        </p:spPr>
        <p:txBody>
          <a:bodyPr/>
          <a:lstStyle>
            <a:lvl1pPr>
              <a:defRPr sz="4400">
                <a:solidFill>
                  <a:schemeClr val="bg1"/>
                </a:solidFill>
                <a:latin typeface="+mj-lt"/>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a:t>Click to edit Master text styles</a:t>
            </a:r>
          </a:p>
        </p:txBody>
      </p:sp>
      <p:sp>
        <p:nvSpPr>
          <p:cNvPr id="28" name="Content Placeholder 25">
            <a:extLst>
              <a:ext uri="{FF2B5EF4-FFF2-40B4-BE49-F238E27FC236}">
                <a16:creationId xmlns:a16="http://schemas.microsoft.com/office/drawing/2014/main" id="{22379F5E-16BB-03EF-90AC-5DB7CFF163EB}"/>
              </a:ext>
            </a:extLst>
          </p:cNvPr>
          <p:cNvSpPr>
            <a:spLocks noGrp="1"/>
          </p:cNvSpPr>
          <p:nvPr>
            <p:ph sz="quarter" idx="14"/>
          </p:nvPr>
        </p:nvSpPr>
        <p:spPr>
          <a:xfrm>
            <a:off x="539186" y="4128761"/>
            <a:ext cx="1786591" cy="671513"/>
          </a:xfrm>
        </p:spPr>
        <p:txBody>
          <a:bodyPr/>
          <a:lstStyle>
            <a:lvl1pPr>
              <a:defRPr sz="4400">
                <a:solidFill>
                  <a:schemeClr val="bg1"/>
                </a:solidFill>
                <a:latin typeface="+mj-lt"/>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a:t>Click to edit Master text styles</a:t>
            </a:r>
          </a:p>
        </p:txBody>
      </p:sp>
      <p:sp>
        <p:nvSpPr>
          <p:cNvPr id="29" name="Content Placeholder 25">
            <a:extLst>
              <a:ext uri="{FF2B5EF4-FFF2-40B4-BE49-F238E27FC236}">
                <a16:creationId xmlns:a16="http://schemas.microsoft.com/office/drawing/2014/main" id="{5177EF51-B96C-29D8-7257-DDD538B1CBAE}"/>
              </a:ext>
            </a:extLst>
          </p:cNvPr>
          <p:cNvSpPr>
            <a:spLocks noGrp="1"/>
          </p:cNvSpPr>
          <p:nvPr>
            <p:ph sz="quarter" idx="15"/>
          </p:nvPr>
        </p:nvSpPr>
        <p:spPr>
          <a:xfrm>
            <a:off x="2668610" y="4128761"/>
            <a:ext cx="1786591" cy="671513"/>
          </a:xfrm>
        </p:spPr>
        <p:txBody>
          <a:bodyPr/>
          <a:lstStyle>
            <a:lvl1pPr>
              <a:defRPr sz="4400">
                <a:solidFill>
                  <a:schemeClr val="bg1"/>
                </a:solidFill>
                <a:latin typeface="+mj-lt"/>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a:t>Click to edit Master text styles</a:t>
            </a:r>
          </a:p>
        </p:txBody>
      </p:sp>
      <p:sp>
        <p:nvSpPr>
          <p:cNvPr id="30" name="Content Placeholder 25">
            <a:extLst>
              <a:ext uri="{FF2B5EF4-FFF2-40B4-BE49-F238E27FC236}">
                <a16:creationId xmlns:a16="http://schemas.microsoft.com/office/drawing/2014/main" id="{D6F2D0C1-057A-58D9-5C7A-6C442C3C15EB}"/>
              </a:ext>
            </a:extLst>
          </p:cNvPr>
          <p:cNvSpPr>
            <a:spLocks noGrp="1"/>
          </p:cNvSpPr>
          <p:nvPr>
            <p:ph sz="quarter" idx="16"/>
          </p:nvPr>
        </p:nvSpPr>
        <p:spPr>
          <a:xfrm>
            <a:off x="539186" y="2844843"/>
            <a:ext cx="1980302" cy="671513"/>
          </a:xfrm>
        </p:spPr>
        <p:txBody>
          <a:bodyPr/>
          <a:lstStyle>
            <a:lvl1pPr>
              <a:defRPr sz="1800">
                <a:solidFill>
                  <a:schemeClr val="bg1"/>
                </a:solidFill>
                <a:latin typeface="+mn-lt"/>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a:t>Click to edit Master text styles</a:t>
            </a:r>
          </a:p>
        </p:txBody>
      </p:sp>
      <p:sp>
        <p:nvSpPr>
          <p:cNvPr id="31" name="Content Placeholder 25">
            <a:extLst>
              <a:ext uri="{FF2B5EF4-FFF2-40B4-BE49-F238E27FC236}">
                <a16:creationId xmlns:a16="http://schemas.microsoft.com/office/drawing/2014/main" id="{236E5294-2978-B57E-9F9F-6F9CC03636D2}"/>
              </a:ext>
            </a:extLst>
          </p:cNvPr>
          <p:cNvSpPr>
            <a:spLocks noGrp="1"/>
          </p:cNvSpPr>
          <p:nvPr>
            <p:ph sz="quarter" idx="17"/>
          </p:nvPr>
        </p:nvSpPr>
        <p:spPr>
          <a:xfrm>
            <a:off x="2668610" y="2844843"/>
            <a:ext cx="1980302" cy="671513"/>
          </a:xfrm>
        </p:spPr>
        <p:txBody>
          <a:bodyPr/>
          <a:lstStyle>
            <a:lvl1pPr>
              <a:defRPr sz="1800">
                <a:solidFill>
                  <a:schemeClr val="bg1"/>
                </a:solidFill>
                <a:latin typeface="+mn-lt"/>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a:t>Click to edit Master text styles</a:t>
            </a:r>
          </a:p>
        </p:txBody>
      </p:sp>
      <p:sp>
        <p:nvSpPr>
          <p:cNvPr id="32" name="Content Placeholder 25">
            <a:extLst>
              <a:ext uri="{FF2B5EF4-FFF2-40B4-BE49-F238E27FC236}">
                <a16:creationId xmlns:a16="http://schemas.microsoft.com/office/drawing/2014/main" id="{747C598E-1B72-804D-01E4-D3330768DC8D}"/>
              </a:ext>
            </a:extLst>
          </p:cNvPr>
          <p:cNvSpPr>
            <a:spLocks noGrp="1"/>
          </p:cNvSpPr>
          <p:nvPr>
            <p:ph sz="quarter" idx="18"/>
          </p:nvPr>
        </p:nvSpPr>
        <p:spPr>
          <a:xfrm>
            <a:off x="539186" y="4811429"/>
            <a:ext cx="1980302" cy="671513"/>
          </a:xfrm>
        </p:spPr>
        <p:txBody>
          <a:bodyPr/>
          <a:lstStyle>
            <a:lvl1pPr>
              <a:defRPr sz="1800">
                <a:solidFill>
                  <a:schemeClr val="bg1"/>
                </a:solidFill>
                <a:latin typeface="+mn-lt"/>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a:t>Click to edit Master text styles</a:t>
            </a:r>
          </a:p>
        </p:txBody>
      </p:sp>
      <p:sp>
        <p:nvSpPr>
          <p:cNvPr id="33" name="Content Placeholder 25">
            <a:extLst>
              <a:ext uri="{FF2B5EF4-FFF2-40B4-BE49-F238E27FC236}">
                <a16:creationId xmlns:a16="http://schemas.microsoft.com/office/drawing/2014/main" id="{7539C039-B4B2-A689-E54C-A44601A48E46}"/>
              </a:ext>
            </a:extLst>
          </p:cNvPr>
          <p:cNvSpPr>
            <a:spLocks noGrp="1"/>
          </p:cNvSpPr>
          <p:nvPr>
            <p:ph sz="quarter" idx="19"/>
          </p:nvPr>
        </p:nvSpPr>
        <p:spPr>
          <a:xfrm>
            <a:off x="2668610" y="4811429"/>
            <a:ext cx="1980302" cy="671513"/>
          </a:xfrm>
        </p:spPr>
        <p:txBody>
          <a:bodyPr/>
          <a:lstStyle>
            <a:lvl1pPr>
              <a:defRPr sz="1800">
                <a:solidFill>
                  <a:schemeClr val="bg1"/>
                </a:solidFill>
                <a:latin typeface="+mn-lt"/>
              </a:defRPr>
            </a:lvl1pPr>
            <a:lvl2pPr>
              <a:defRPr sz="4000">
                <a:solidFill>
                  <a:schemeClr val="bg1"/>
                </a:solidFill>
                <a:latin typeface="+mj-lt"/>
              </a:defRPr>
            </a:lvl2pPr>
            <a:lvl3pPr>
              <a:defRPr sz="4000">
                <a:solidFill>
                  <a:schemeClr val="bg1"/>
                </a:solidFill>
                <a:latin typeface="+mj-lt"/>
              </a:defRPr>
            </a:lvl3pPr>
            <a:lvl4pPr>
              <a:defRPr sz="4000">
                <a:solidFill>
                  <a:schemeClr val="bg1"/>
                </a:solidFill>
                <a:latin typeface="+mj-lt"/>
              </a:defRPr>
            </a:lvl4pPr>
            <a:lvl5pPr>
              <a:defRPr sz="4000">
                <a:solidFill>
                  <a:schemeClr val="bg1"/>
                </a:solidFill>
                <a:latin typeface="+mj-lt"/>
              </a:defRPr>
            </a:lvl5pPr>
          </a:lstStyle>
          <a:p>
            <a:pPr lvl="0"/>
            <a:r>
              <a:rPr lang="en-US"/>
              <a:t>Click to edit Master text styles</a:t>
            </a:r>
          </a:p>
        </p:txBody>
      </p:sp>
      <p:sp>
        <p:nvSpPr>
          <p:cNvPr id="3" name="Text Placeholder 10">
            <a:extLst>
              <a:ext uri="{FF2B5EF4-FFF2-40B4-BE49-F238E27FC236}">
                <a16:creationId xmlns:a16="http://schemas.microsoft.com/office/drawing/2014/main" id="{44F8140E-55B6-C84F-6DEE-35C82D41600D}"/>
              </a:ext>
            </a:extLst>
          </p:cNvPr>
          <p:cNvSpPr>
            <a:spLocks noGrp="1"/>
          </p:cNvSpPr>
          <p:nvPr>
            <p:ph type="body" sz="quarter" idx="20"/>
          </p:nvPr>
        </p:nvSpPr>
        <p:spPr>
          <a:xfrm rot="10800000" flipV="1">
            <a:off x="634136" y="2061559"/>
            <a:ext cx="1691640" cy="27432"/>
          </a:xfrm>
          <a:solidFill>
            <a:schemeClr val="accent3"/>
          </a:solidFill>
        </p:spPr>
        <p:txBody>
          <a:bodyPr/>
          <a:lstStyle>
            <a:lvl1pPr>
              <a:lnSpc>
                <a:spcPct val="50000"/>
              </a:lnSpc>
              <a:spcBef>
                <a:spcPts val="0"/>
              </a:spcBef>
              <a:defRPr sz="200">
                <a:no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310F2A7D-5BFE-582C-155A-230A75CA0D46}"/>
              </a:ext>
            </a:extLst>
          </p:cNvPr>
          <p:cNvSpPr>
            <a:spLocks noGrp="1"/>
          </p:cNvSpPr>
          <p:nvPr>
            <p:ph type="body" sz="quarter" idx="21"/>
          </p:nvPr>
        </p:nvSpPr>
        <p:spPr>
          <a:xfrm rot="10800000" flipV="1">
            <a:off x="2747607" y="2061559"/>
            <a:ext cx="1691640" cy="27432"/>
          </a:xfrm>
          <a:solidFill>
            <a:schemeClr val="accent3"/>
          </a:solidFill>
        </p:spPr>
        <p:txBody>
          <a:bodyPr/>
          <a:lstStyle>
            <a:lvl1pPr>
              <a:lnSpc>
                <a:spcPct val="50000"/>
              </a:lnSpc>
              <a:spcBef>
                <a:spcPts val="0"/>
              </a:spcBef>
              <a:defRPr sz="200">
                <a:noFill/>
              </a:defRPr>
            </a:lvl1pPr>
          </a:lstStyle>
          <a:p>
            <a:pPr lvl="0"/>
            <a:r>
              <a:rPr lang="en-US"/>
              <a:t>Click to edit Master text styles</a:t>
            </a:r>
          </a:p>
        </p:txBody>
      </p:sp>
      <p:sp>
        <p:nvSpPr>
          <p:cNvPr id="12" name="Text Placeholder 10">
            <a:extLst>
              <a:ext uri="{FF2B5EF4-FFF2-40B4-BE49-F238E27FC236}">
                <a16:creationId xmlns:a16="http://schemas.microsoft.com/office/drawing/2014/main" id="{FF6C32FA-2A5D-A36F-E42D-5864843FA393}"/>
              </a:ext>
            </a:extLst>
          </p:cNvPr>
          <p:cNvSpPr>
            <a:spLocks noGrp="1"/>
          </p:cNvSpPr>
          <p:nvPr>
            <p:ph type="body" sz="quarter" idx="22"/>
          </p:nvPr>
        </p:nvSpPr>
        <p:spPr>
          <a:xfrm rot="10800000" flipV="1">
            <a:off x="634136" y="4037008"/>
            <a:ext cx="1691640" cy="27432"/>
          </a:xfrm>
          <a:solidFill>
            <a:schemeClr val="accent3"/>
          </a:solidFill>
        </p:spPr>
        <p:txBody>
          <a:bodyPr/>
          <a:lstStyle>
            <a:lvl1pPr>
              <a:lnSpc>
                <a:spcPct val="50000"/>
              </a:lnSpc>
              <a:spcBef>
                <a:spcPts val="0"/>
              </a:spcBef>
              <a:defRPr sz="200">
                <a:noFill/>
              </a:defRPr>
            </a:lvl1pPr>
          </a:lstStyle>
          <a:p>
            <a:pPr lvl="0"/>
            <a:r>
              <a:rPr lang="en-US"/>
              <a:t>Click to edit Master text styles</a:t>
            </a:r>
          </a:p>
        </p:txBody>
      </p:sp>
      <p:sp>
        <p:nvSpPr>
          <p:cNvPr id="13" name="Text Placeholder 10">
            <a:extLst>
              <a:ext uri="{FF2B5EF4-FFF2-40B4-BE49-F238E27FC236}">
                <a16:creationId xmlns:a16="http://schemas.microsoft.com/office/drawing/2014/main" id="{0F28CF75-6C32-4D79-66D7-B881F6DA67A1}"/>
              </a:ext>
            </a:extLst>
          </p:cNvPr>
          <p:cNvSpPr>
            <a:spLocks noGrp="1"/>
          </p:cNvSpPr>
          <p:nvPr>
            <p:ph type="body" sz="quarter" idx="23"/>
          </p:nvPr>
        </p:nvSpPr>
        <p:spPr>
          <a:xfrm rot="10800000" flipV="1">
            <a:off x="2747607" y="4037008"/>
            <a:ext cx="1691640" cy="27432"/>
          </a:xfrm>
          <a:solidFill>
            <a:schemeClr val="accent3"/>
          </a:solidFill>
        </p:spPr>
        <p:txBody>
          <a:bodyPr/>
          <a:lstStyle>
            <a:lvl1pPr>
              <a:lnSpc>
                <a:spcPct val="50000"/>
              </a:lnSpc>
              <a:spcBef>
                <a:spcPts val="0"/>
              </a:spcBef>
              <a:defRPr sz="200">
                <a:noFill/>
              </a:defRPr>
            </a:lvl1pPr>
          </a:lstStyle>
          <a:p>
            <a:pPr lvl="0"/>
            <a:r>
              <a:rPr lang="en-US"/>
              <a:t>Click to edit Master text styles</a:t>
            </a:r>
          </a:p>
        </p:txBody>
      </p:sp>
    </p:spTree>
    <p:extLst>
      <p:ext uri="{BB962C8B-B14F-4D97-AF65-F5344CB8AC3E}">
        <p14:creationId xmlns:p14="http://schemas.microsoft.com/office/powerpoint/2010/main" val="3747122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No border)">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005197"/>
                </a:solidFill>
              </a:defRPr>
            </a:lvl1pPr>
          </a:lstStyle>
          <a:p>
            <a:r>
              <a:rPr lang="en-US" noProof="0"/>
              <a:t>Click to edit Master title style</a:t>
            </a:r>
          </a:p>
        </p:txBody>
      </p:sp>
      <p:sp>
        <p:nvSpPr>
          <p:cNvPr id="3" name="Espace réservé du texte 10"/>
          <p:cNvSpPr>
            <a:spLocks noGrp="1"/>
          </p:cNvSpPr>
          <p:nvPr>
            <p:ph type="body" sz="quarter" idx="10"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Tree>
    <p:extLst>
      <p:ext uri="{BB962C8B-B14F-4D97-AF65-F5344CB8AC3E}">
        <p14:creationId xmlns:p14="http://schemas.microsoft.com/office/powerpoint/2010/main" val="20965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columns with lines, Dark">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7996" y="737465"/>
            <a:ext cx="11116158" cy="1143000"/>
          </a:xfrm>
        </p:spPr>
        <p:txBody>
          <a:bodyPr>
            <a:noAutofit/>
          </a:bodyPr>
          <a:lstStyle>
            <a:lvl1pPr>
              <a:defRPr>
                <a:solidFill>
                  <a:schemeClr val="bg1"/>
                </a:solidFill>
              </a:defRPr>
            </a:lvl1pPr>
          </a:lstStyle>
          <a:p>
            <a:r>
              <a:rPr lang="en-US" noProof="0"/>
              <a:t>Click to edit Master title style</a:t>
            </a:r>
          </a:p>
        </p:txBody>
      </p:sp>
      <p:grpSp>
        <p:nvGrpSpPr>
          <p:cNvPr id="4" name="Grouper 15">
            <a:extLst>
              <a:ext uri="{FF2B5EF4-FFF2-40B4-BE49-F238E27FC236}">
                <a16:creationId xmlns:a16="http://schemas.microsoft.com/office/drawing/2014/main" id="{E42D119D-882C-735E-05A7-7866F627F0E7}"/>
              </a:ext>
            </a:extLst>
          </p:cNvPr>
          <p:cNvGrpSpPr/>
          <p:nvPr userDrawn="1"/>
        </p:nvGrpSpPr>
        <p:grpSpPr>
          <a:xfrm>
            <a:off x="0" y="-6096"/>
            <a:ext cx="12192000" cy="6864096"/>
            <a:chOff x="0" y="-4572"/>
            <a:chExt cx="9144000" cy="5148072"/>
          </a:xfrm>
        </p:grpSpPr>
        <p:sp>
          <p:nvSpPr>
            <p:cNvPr id="5" name="Rectangle 4">
              <a:extLst>
                <a:ext uri="{FF2B5EF4-FFF2-40B4-BE49-F238E27FC236}">
                  <a16:creationId xmlns:a16="http://schemas.microsoft.com/office/drawing/2014/main" id="{62DA5B70-B87A-77B6-D431-B5E73F84B407}"/>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C33D6C91-8E63-0F39-CF00-0A5942722907}"/>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8" name="Rectangle 7">
              <a:extLst>
                <a:ext uri="{FF2B5EF4-FFF2-40B4-BE49-F238E27FC236}">
                  <a16:creationId xmlns:a16="http://schemas.microsoft.com/office/drawing/2014/main" id="{3096125D-DBA3-ED0C-51D6-7CE53289596A}"/>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AC3B3F21-FD3B-1609-0E6E-6C90D3BF4BC8}"/>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9" name="Espace réservé du texte 10">
            <a:extLst>
              <a:ext uri="{FF2B5EF4-FFF2-40B4-BE49-F238E27FC236}">
                <a16:creationId xmlns:a16="http://schemas.microsoft.com/office/drawing/2014/main" id="{7710798B-3B0D-FC26-3DE6-7F65A53E93EC}"/>
              </a:ext>
            </a:extLst>
          </p:cNvPr>
          <p:cNvSpPr>
            <a:spLocks noGrp="1"/>
          </p:cNvSpPr>
          <p:nvPr>
            <p:ph type="body" sz="quarter" idx="10" hasCustomPrompt="1"/>
          </p:nvPr>
        </p:nvSpPr>
        <p:spPr>
          <a:xfrm>
            <a:off x="507993" y="327378"/>
            <a:ext cx="11116158"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sp>
        <p:nvSpPr>
          <p:cNvPr id="20" name="Text Placeholder 19">
            <a:extLst>
              <a:ext uri="{FF2B5EF4-FFF2-40B4-BE49-F238E27FC236}">
                <a16:creationId xmlns:a16="http://schemas.microsoft.com/office/drawing/2014/main" id="{5CD680C9-90B9-5939-52C1-DF13EA12DA81}"/>
              </a:ext>
            </a:extLst>
          </p:cNvPr>
          <p:cNvSpPr>
            <a:spLocks noGrp="1"/>
          </p:cNvSpPr>
          <p:nvPr>
            <p:ph type="body" sz="quarter" idx="11"/>
          </p:nvPr>
        </p:nvSpPr>
        <p:spPr>
          <a:xfrm>
            <a:off x="526783" y="2273300"/>
            <a:ext cx="3344870" cy="2943225"/>
          </a:xfr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19">
            <a:extLst>
              <a:ext uri="{FF2B5EF4-FFF2-40B4-BE49-F238E27FC236}">
                <a16:creationId xmlns:a16="http://schemas.microsoft.com/office/drawing/2014/main" id="{6A73A3AA-CBD4-77BD-8B88-0633E654C24C}"/>
              </a:ext>
            </a:extLst>
          </p:cNvPr>
          <p:cNvSpPr>
            <a:spLocks noGrp="1"/>
          </p:cNvSpPr>
          <p:nvPr>
            <p:ph type="body" sz="quarter" idx="12"/>
          </p:nvPr>
        </p:nvSpPr>
        <p:spPr>
          <a:xfrm>
            <a:off x="4397326" y="2273300"/>
            <a:ext cx="3344870" cy="2943225"/>
          </a:xfr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5" name="Text Placeholder 19">
            <a:extLst>
              <a:ext uri="{FF2B5EF4-FFF2-40B4-BE49-F238E27FC236}">
                <a16:creationId xmlns:a16="http://schemas.microsoft.com/office/drawing/2014/main" id="{F35BAB21-00FE-698B-8BD0-C38F99913B33}"/>
              </a:ext>
            </a:extLst>
          </p:cNvPr>
          <p:cNvSpPr>
            <a:spLocks noGrp="1"/>
          </p:cNvSpPr>
          <p:nvPr>
            <p:ph type="body" sz="quarter" idx="13"/>
          </p:nvPr>
        </p:nvSpPr>
        <p:spPr>
          <a:xfrm>
            <a:off x="8267869" y="2273300"/>
            <a:ext cx="3344870" cy="2943225"/>
          </a:xfr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Text Placeholder 10">
            <a:extLst>
              <a:ext uri="{FF2B5EF4-FFF2-40B4-BE49-F238E27FC236}">
                <a16:creationId xmlns:a16="http://schemas.microsoft.com/office/drawing/2014/main" id="{99D4267A-FA73-B6DA-CA61-22C6B7181A70}"/>
              </a:ext>
            </a:extLst>
          </p:cNvPr>
          <p:cNvSpPr>
            <a:spLocks noGrp="1"/>
          </p:cNvSpPr>
          <p:nvPr>
            <p:ph type="body" sz="quarter" idx="22"/>
          </p:nvPr>
        </p:nvSpPr>
        <p:spPr>
          <a:xfrm rot="10800000" flipV="1">
            <a:off x="622545" y="2154153"/>
            <a:ext cx="3230880" cy="27432"/>
          </a:xfrm>
          <a:solidFill>
            <a:schemeClr val="accent3"/>
          </a:solidFill>
        </p:spPr>
        <p:txBody>
          <a:bodyPr/>
          <a:lstStyle>
            <a:lvl1pPr>
              <a:lnSpc>
                <a:spcPct val="50000"/>
              </a:lnSpc>
              <a:spcBef>
                <a:spcPts val="0"/>
              </a:spcBef>
              <a:defRPr sz="200">
                <a:noFill/>
              </a:defRPr>
            </a:lvl1pPr>
          </a:lstStyle>
          <a:p>
            <a:pPr lvl="0"/>
            <a:r>
              <a:rPr lang="en-US"/>
              <a:t>Click to edit Master text styles</a:t>
            </a:r>
          </a:p>
        </p:txBody>
      </p:sp>
      <p:sp>
        <p:nvSpPr>
          <p:cNvPr id="13" name="Text Placeholder 10">
            <a:extLst>
              <a:ext uri="{FF2B5EF4-FFF2-40B4-BE49-F238E27FC236}">
                <a16:creationId xmlns:a16="http://schemas.microsoft.com/office/drawing/2014/main" id="{DF7DA2F3-B19B-58EE-D9EE-39AEC07906B0}"/>
              </a:ext>
            </a:extLst>
          </p:cNvPr>
          <p:cNvSpPr>
            <a:spLocks noGrp="1"/>
          </p:cNvSpPr>
          <p:nvPr>
            <p:ph type="body" sz="quarter" idx="23" hasCustomPrompt="1"/>
          </p:nvPr>
        </p:nvSpPr>
        <p:spPr>
          <a:xfrm rot="10800000" flipV="1">
            <a:off x="4480559" y="2154153"/>
            <a:ext cx="3230880" cy="27432"/>
          </a:xfrm>
          <a:solidFill>
            <a:schemeClr val="accent3"/>
          </a:solidFill>
        </p:spPr>
        <p:txBody>
          <a:bodyPr/>
          <a:lstStyle>
            <a:lvl1pPr>
              <a:lnSpc>
                <a:spcPct val="50000"/>
              </a:lnSpc>
              <a:spcBef>
                <a:spcPts val="0"/>
              </a:spcBef>
              <a:defRPr sz="200">
                <a:noFill/>
              </a:defRPr>
            </a:lvl1pPr>
          </a:lstStyle>
          <a:p>
            <a:pPr lvl="0"/>
            <a:r>
              <a:rPr lang="en-US"/>
              <a:t>  </a:t>
            </a:r>
          </a:p>
        </p:txBody>
      </p:sp>
      <p:sp>
        <p:nvSpPr>
          <p:cNvPr id="14" name="Text Placeholder 10">
            <a:extLst>
              <a:ext uri="{FF2B5EF4-FFF2-40B4-BE49-F238E27FC236}">
                <a16:creationId xmlns:a16="http://schemas.microsoft.com/office/drawing/2014/main" id="{2ECD6ED5-7876-A68A-FA96-712A33AA16D7}"/>
              </a:ext>
            </a:extLst>
          </p:cNvPr>
          <p:cNvSpPr>
            <a:spLocks noGrp="1"/>
          </p:cNvSpPr>
          <p:nvPr>
            <p:ph type="body" sz="quarter" idx="24" hasCustomPrompt="1"/>
          </p:nvPr>
        </p:nvSpPr>
        <p:spPr>
          <a:xfrm rot="10800000" flipV="1">
            <a:off x="8337233" y="2154153"/>
            <a:ext cx="3230880" cy="27432"/>
          </a:xfrm>
          <a:solidFill>
            <a:schemeClr val="accent3"/>
          </a:solidFill>
        </p:spPr>
        <p:txBody>
          <a:bodyPr/>
          <a:lstStyle>
            <a:lvl1pPr>
              <a:lnSpc>
                <a:spcPct val="50000"/>
              </a:lnSpc>
              <a:spcBef>
                <a:spcPts val="0"/>
              </a:spcBef>
              <a:defRPr sz="200">
                <a:noFill/>
              </a:defRPr>
            </a:lvl1pPr>
          </a:lstStyle>
          <a:p>
            <a:pPr lvl="0"/>
            <a:r>
              <a:rPr lang="en-US"/>
              <a:t>  </a:t>
            </a:r>
          </a:p>
        </p:txBody>
      </p:sp>
    </p:spTree>
    <p:extLst>
      <p:ext uri="{BB962C8B-B14F-4D97-AF65-F5344CB8AC3E}">
        <p14:creationId xmlns:p14="http://schemas.microsoft.com/office/powerpoint/2010/main" val="22814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columns with lines, Dark">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7996" y="737465"/>
            <a:ext cx="11116158" cy="1143000"/>
          </a:xfrm>
        </p:spPr>
        <p:txBody>
          <a:bodyPr>
            <a:noAutofit/>
          </a:bodyPr>
          <a:lstStyle>
            <a:lvl1pPr>
              <a:defRPr>
                <a:solidFill>
                  <a:schemeClr val="bg1"/>
                </a:solidFill>
              </a:defRPr>
            </a:lvl1pPr>
          </a:lstStyle>
          <a:p>
            <a:r>
              <a:rPr lang="en-US" noProof="0"/>
              <a:t>Click to edit Master title style</a:t>
            </a:r>
          </a:p>
        </p:txBody>
      </p:sp>
      <p:grpSp>
        <p:nvGrpSpPr>
          <p:cNvPr id="4" name="Grouper 15">
            <a:extLst>
              <a:ext uri="{FF2B5EF4-FFF2-40B4-BE49-F238E27FC236}">
                <a16:creationId xmlns:a16="http://schemas.microsoft.com/office/drawing/2014/main" id="{E42D119D-882C-735E-05A7-7866F627F0E7}"/>
              </a:ext>
            </a:extLst>
          </p:cNvPr>
          <p:cNvGrpSpPr/>
          <p:nvPr userDrawn="1"/>
        </p:nvGrpSpPr>
        <p:grpSpPr>
          <a:xfrm>
            <a:off x="0" y="-6096"/>
            <a:ext cx="12192000" cy="6864096"/>
            <a:chOff x="0" y="-4572"/>
            <a:chExt cx="9144000" cy="5148072"/>
          </a:xfrm>
        </p:grpSpPr>
        <p:sp>
          <p:nvSpPr>
            <p:cNvPr id="5" name="Rectangle 4">
              <a:extLst>
                <a:ext uri="{FF2B5EF4-FFF2-40B4-BE49-F238E27FC236}">
                  <a16:creationId xmlns:a16="http://schemas.microsoft.com/office/drawing/2014/main" id="{62DA5B70-B87A-77B6-D431-B5E73F84B407}"/>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C33D6C91-8E63-0F39-CF00-0A5942722907}"/>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8" name="Rectangle 7">
              <a:extLst>
                <a:ext uri="{FF2B5EF4-FFF2-40B4-BE49-F238E27FC236}">
                  <a16:creationId xmlns:a16="http://schemas.microsoft.com/office/drawing/2014/main" id="{3096125D-DBA3-ED0C-51D6-7CE53289596A}"/>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AC3B3F21-FD3B-1609-0E6E-6C90D3BF4BC8}"/>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9" name="Espace réservé du texte 10">
            <a:extLst>
              <a:ext uri="{FF2B5EF4-FFF2-40B4-BE49-F238E27FC236}">
                <a16:creationId xmlns:a16="http://schemas.microsoft.com/office/drawing/2014/main" id="{7710798B-3B0D-FC26-3DE6-7F65A53E93EC}"/>
              </a:ext>
            </a:extLst>
          </p:cNvPr>
          <p:cNvSpPr>
            <a:spLocks noGrp="1"/>
          </p:cNvSpPr>
          <p:nvPr>
            <p:ph type="body" sz="quarter" idx="10" hasCustomPrompt="1"/>
          </p:nvPr>
        </p:nvSpPr>
        <p:spPr>
          <a:xfrm>
            <a:off x="507993" y="327378"/>
            <a:ext cx="11116158"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sp>
        <p:nvSpPr>
          <p:cNvPr id="20" name="Text Placeholder 19">
            <a:extLst>
              <a:ext uri="{FF2B5EF4-FFF2-40B4-BE49-F238E27FC236}">
                <a16:creationId xmlns:a16="http://schemas.microsoft.com/office/drawing/2014/main" id="{5CD680C9-90B9-5939-52C1-DF13EA12DA81}"/>
              </a:ext>
            </a:extLst>
          </p:cNvPr>
          <p:cNvSpPr>
            <a:spLocks noGrp="1"/>
          </p:cNvSpPr>
          <p:nvPr>
            <p:ph type="body" sz="quarter" idx="11"/>
          </p:nvPr>
        </p:nvSpPr>
        <p:spPr>
          <a:xfrm>
            <a:off x="526783" y="2273300"/>
            <a:ext cx="2447005" cy="3777641"/>
          </a:xfrm>
        </p:spPr>
        <p:txBody>
          <a:bodyPr/>
          <a:lstStyle>
            <a:lvl1pPr marL="234900" indent="-234900">
              <a:buFont typeface="Arial" panose="020B0604020202020204" pitchFamily="34" charset="0"/>
              <a:buChar cha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9" name="Text Placeholder 19">
            <a:extLst>
              <a:ext uri="{FF2B5EF4-FFF2-40B4-BE49-F238E27FC236}">
                <a16:creationId xmlns:a16="http://schemas.microsoft.com/office/drawing/2014/main" id="{F5EAB52E-5522-B198-488C-5DD4D9CE7535}"/>
              </a:ext>
            </a:extLst>
          </p:cNvPr>
          <p:cNvSpPr>
            <a:spLocks noGrp="1"/>
          </p:cNvSpPr>
          <p:nvPr>
            <p:ph type="body" sz="quarter" idx="12"/>
          </p:nvPr>
        </p:nvSpPr>
        <p:spPr>
          <a:xfrm>
            <a:off x="3413107" y="2273300"/>
            <a:ext cx="2447005" cy="3777641"/>
          </a:xfrm>
        </p:spPr>
        <p:txBody>
          <a:bodyPr/>
          <a:lstStyle>
            <a:lvl1pPr marL="234900" indent="-234900">
              <a:buFont typeface="Arial" panose="020B0604020202020204" pitchFamily="34" charset="0"/>
              <a:buChar cha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1" name="Text Placeholder 19">
            <a:extLst>
              <a:ext uri="{FF2B5EF4-FFF2-40B4-BE49-F238E27FC236}">
                <a16:creationId xmlns:a16="http://schemas.microsoft.com/office/drawing/2014/main" id="{4E3A63F6-04D5-5467-CD8F-82A81B412155}"/>
              </a:ext>
            </a:extLst>
          </p:cNvPr>
          <p:cNvSpPr>
            <a:spLocks noGrp="1"/>
          </p:cNvSpPr>
          <p:nvPr>
            <p:ph type="body" sz="quarter" idx="13"/>
          </p:nvPr>
        </p:nvSpPr>
        <p:spPr>
          <a:xfrm>
            <a:off x="6267625" y="2273300"/>
            <a:ext cx="2447005" cy="3777641"/>
          </a:xfrm>
        </p:spPr>
        <p:txBody>
          <a:bodyPr/>
          <a:lstStyle>
            <a:lvl1pPr marL="234900" indent="-234900">
              <a:buFont typeface="Arial" panose="020B0604020202020204" pitchFamily="34" charset="0"/>
              <a:buChar cha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2" name="Text Placeholder 19">
            <a:extLst>
              <a:ext uri="{FF2B5EF4-FFF2-40B4-BE49-F238E27FC236}">
                <a16:creationId xmlns:a16="http://schemas.microsoft.com/office/drawing/2014/main" id="{9BE424E7-385A-AE27-1E09-658DE23D12DE}"/>
              </a:ext>
            </a:extLst>
          </p:cNvPr>
          <p:cNvSpPr>
            <a:spLocks noGrp="1"/>
          </p:cNvSpPr>
          <p:nvPr>
            <p:ph type="body" sz="quarter" idx="14"/>
          </p:nvPr>
        </p:nvSpPr>
        <p:spPr>
          <a:xfrm>
            <a:off x="9153949" y="2273300"/>
            <a:ext cx="2447005" cy="3777641"/>
          </a:xfrm>
        </p:spPr>
        <p:txBody>
          <a:bodyPr/>
          <a:lstStyle>
            <a:lvl1pPr marL="234900" indent="-234900">
              <a:buFont typeface="Arial" panose="020B0604020202020204" pitchFamily="34" charset="0"/>
              <a:buChar cha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Text Placeholder 10">
            <a:extLst>
              <a:ext uri="{FF2B5EF4-FFF2-40B4-BE49-F238E27FC236}">
                <a16:creationId xmlns:a16="http://schemas.microsoft.com/office/drawing/2014/main" id="{3775A8C1-D325-9D9C-063E-18DD98DE9A65}"/>
              </a:ext>
            </a:extLst>
          </p:cNvPr>
          <p:cNvSpPr>
            <a:spLocks noGrp="1"/>
          </p:cNvSpPr>
          <p:nvPr>
            <p:ph type="body" sz="quarter" idx="22"/>
          </p:nvPr>
        </p:nvSpPr>
        <p:spPr>
          <a:xfrm rot="10800000" flipV="1">
            <a:off x="627193" y="2143671"/>
            <a:ext cx="2368296" cy="27432"/>
          </a:xfrm>
          <a:solidFill>
            <a:schemeClr val="accent3"/>
          </a:solidFill>
        </p:spPr>
        <p:txBody>
          <a:bodyPr/>
          <a:lstStyle>
            <a:lvl1pPr>
              <a:lnSpc>
                <a:spcPct val="50000"/>
              </a:lnSpc>
              <a:spcBef>
                <a:spcPts val="0"/>
              </a:spcBef>
              <a:defRPr sz="200">
                <a:no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6A2C4E6A-AFD0-6859-BB6F-D67D572E7DA6}"/>
              </a:ext>
            </a:extLst>
          </p:cNvPr>
          <p:cNvSpPr>
            <a:spLocks noGrp="1"/>
          </p:cNvSpPr>
          <p:nvPr>
            <p:ph type="body" sz="quarter" idx="23"/>
          </p:nvPr>
        </p:nvSpPr>
        <p:spPr>
          <a:xfrm rot="10800000" flipV="1">
            <a:off x="3475497" y="2143671"/>
            <a:ext cx="2368296" cy="27432"/>
          </a:xfrm>
          <a:solidFill>
            <a:schemeClr val="accent3"/>
          </a:solidFill>
        </p:spPr>
        <p:txBody>
          <a:bodyPr/>
          <a:lstStyle>
            <a:lvl1pPr>
              <a:lnSpc>
                <a:spcPct val="50000"/>
              </a:lnSpc>
              <a:spcBef>
                <a:spcPts val="0"/>
              </a:spcBef>
              <a:defRPr sz="200">
                <a:noFill/>
              </a:defRPr>
            </a:lvl1pPr>
          </a:lstStyle>
          <a:p>
            <a:pPr lvl="0"/>
            <a:r>
              <a:rPr lang="en-US"/>
              <a:t>Click to edit Master text styles</a:t>
            </a:r>
          </a:p>
        </p:txBody>
      </p:sp>
      <p:sp>
        <p:nvSpPr>
          <p:cNvPr id="12" name="Text Placeholder 10">
            <a:extLst>
              <a:ext uri="{FF2B5EF4-FFF2-40B4-BE49-F238E27FC236}">
                <a16:creationId xmlns:a16="http://schemas.microsoft.com/office/drawing/2014/main" id="{ACF178CE-3210-58C1-DEA6-C6DAD557689D}"/>
              </a:ext>
            </a:extLst>
          </p:cNvPr>
          <p:cNvSpPr>
            <a:spLocks noGrp="1"/>
          </p:cNvSpPr>
          <p:nvPr>
            <p:ph type="body" sz="quarter" idx="24"/>
          </p:nvPr>
        </p:nvSpPr>
        <p:spPr>
          <a:xfrm rot="10800000" flipV="1">
            <a:off x="6339566" y="2143671"/>
            <a:ext cx="2368296" cy="27432"/>
          </a:xfrm>
          <a:solidFill>
            <a:schemeClr val="accent3"/>
          </a:solidFill>
        </p:spPr>
        <p:txBody>
          <a:bodyPr/>
          <a:lstStyle>
            <a:lvl1pPr>
              <a:lnSpc>
                <a:spcPct val="50000"/>
              </a:lnSpc>
              <a:spcBef>
                <a:spcPts val="0"/>
              </a:spcBef>
              <a:defRPr sz="200">
                <a:no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id="{BA97F245-D751-4C52-2AB6-2AF7FCA53CBF}"/>
              </a:ext>
            </a:extLst>
          </p:cNvPr>
          <p:cNvSpPr>
            <a:spLocks noGrp="1"/>
          </p:cNvSpPr>
          <p:nvPr>
            <p:ph type="body" sz="quarter" idx="25"/>
          </p:nvPr>
        </p:nvSpPr>
        <p:spPr>
          <a:xfrm rot="10800000" flipV="1">
            <a:off x="9198379" y="2143671"/>
            <a:ext cx="2368296" cy="27432"/>
          </a:xfrm>
          <a:solidFill>
            <a:schemeClr val="accent3"/>
          </a:solidFill>
        </p:spPr>
        <p:txBody>
          <a:bodyPr/>
          <a:lstStyle>
            <a:lvl1pPr>
              <a:lnSpc>
                <a:spcPct val="50000"/>
              </a:lnSpc>
              <a:spcBef>
                <a:spcPts val="0"/>
              </a:spcBef>
              <a:defRPr sz="200">
                <a:noFill/>
              </a:defRPr>
            </a:lvl1pPr>
          </a:lstStyle>
          <a:p>
            <a:pPr lvl="0"/>
            <a:r>
              <a:rPr lang="en-US"/>
              <a:t>Click to edit Master text styles</a:t>
            </a:r>
          </a:p>
        </p:txBody>
      </p:sp>
    </p:spTree>
    <p:extLst>
      <p:ext uri="{BB962C8B-B14F-4D97-AF65-F5344CB8AC3E}">
        <p14:creationId xmlns:p14="http://schemas.microsoft.com/office/powerpoint/2010/main" val="361013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 Right Image, Dark">
    <p:bg>
      <p:bgPr>
        <a:solidFill>
          <a:schemeClr val="tx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7996" y="737465"/>
            <a:ext cx="5392064" cy="1143000"/>
          </a:xfrm>
        </p:spPr>
        <p:txBody>
          <a:bodyPr>
            <a:noAutofit/>
          </a:bodyPr>
          <a:lstStyle>
            <a:lvl1pPr>
              <a:defRPr>
                <a:solidFill>
                  <a:schemeClr val="bg1"/>
                </a:solidFill>
              </a:defRPr>
            </a:lvl1pPr>
          </a:lstStyle>
          <a:p>
            <a:r>
              <a:rPr lang="en-US" noProof="0"/>
              <a:t>Click to edit Master title style</a:t>
            </a:r>
          </a:p>
        </p:txBody>
      </p:sp>
      <p:sp>
        <p:nvSpPr>
          <p:cNvPr id="3" name="Espace réservé du contenu 2"/>
          <p:cNvSpPr>
            <a:spLocks noGrp="1"/>
          </p:cNvSpPr>
          <p:nvPr>
            <p:ph idx="1" hasCustomPrompt="1"/>
          </p:nvPr>
        </p:nvSpPr>
        <p:spPr>
          <a:xfrm>
            <a:off x="507994" y="2075275"/>
            <a:ext cx="5392064" cy="4318268"/>
          </a:xfrm>
        </p:spPr>
        <p:txBody>
          <a:bodyPr>
            <a:noAutofit/>
          </a:bodyPr>
          <a:lstStyle>
            <a:lvl1pPr>
              <a:defRPr sz="2400">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noProof="0"/>
              <a:t>Edit Master text style</a:t>
            </a:r>
          </a:p>
        </p:txBody>
      </p:sp>
      <p:sp>
        <p:nvSpPr>
          <p:cNvPr id="6" name="Espace réservé pour une image  5"/>
          <p:cNvSpPr>
            <a:spLocks noGrp="1"/>
          </p:cNvSpPr>
          <p:nvPr>
            <p:ph type="pic" sz="quarter" idx="11"/>
          </p:nvPr>
        </p:nvSpPr>
        <p:spPr>
          <a:xfrm>
            <a:off x="6095998" y="289560"/>
            <a:ext cx="5793747" cy="6278880"/>
          </a:xfrm>
        </p:spPr>
        <p:txBody>
          <a:bodyPr anchor="ctr">
            <a:noAutofit/>
          </a:bodyPr>
          <a:lstStyle>
            <a:lvl1pPr marL="0" indent="0" algn="ctr">
              <a:buNone/>
              <a:defRPr sz="1867"/>
            </a:lvl1pPr>
          </a:lstStyle>
          <a:p>
            <a:r>
              <a:rPr lang="en-US" noProof="0"/>
              <a:t>Click icon to add picture</a:t>
            </a:r>
            <a:endParaRPr lang="en-CA" noProof="0"/>
          </a:p>
        </p:txBody>
      </p:sp>
      <p:grpSp>
        <p:nvGrpSpPr>
          <p:cNvPr id="4" name="Grouper 15">
            <a:extLst>
              <a:ext uri="{FF2B5EF4-FFF2-40B4-BE49-F238E27FC236}">
                <a16:creationId xmlns:a16="http://schemas.microsoft.com/office/drawing/2014/main" id="{E42D119D-882C-735E-05A7-7866F627F0E7}"/>
              </a:ext>
            </a:extLst>
          </p:cNvPr>
          <p:cNvGrpSpPr/>
          <p:nvPr userDrawn="1"/>
        </p:nvGrpSpPr>
        <p:grpSpPr>
          <a:xfrm>
            <a:off x="0" y="-6096"/>
            <a:ext cx="12192000" cy="6864096"/>
            <a:chOff x="0" y="-4572"/>
            <a:chExt cx="9144000" cy="5148072"/>
          </a:xfrm>
        </p:grpSpPr>
        <p:sp>
          <p:nvSpPr>
            <p:cNvPr id="5" name="Rectangle 4">
              <a:extLst>
                <a:ext uri="{FF2B5EF4-FFF2-40B4-BE49-F238E27FC236}">
                  <a16:creationId xmlns:a16="http://schemas.microsoft.com/office/drawing/2014/main" id="{62DA5B70-B87A-77B6-D431-B5E73F84B407}"/>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C33D6C91-8E63-0F39-CF00-0A5942722907}"/>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8" name="Rectangle 7">
              <a:extLst>
                <a:ext uri="{FF2B5EF4-FFF2-40B4-BE49-F238E27FC236}">
                  <a16:creationId xmlns:a16="http://schemas.microsoft.com/office/drawing/2014/main" id="{3096125D-DBA3-ED0C-51D6-7CE53289596A}"/>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AC3B3F21-FD3B-1609-0E6E-6C90D3BF4BC8}"/>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9" name="Espace réservé du texte 10">
            <a:extLst>
              <a:ext uri="{FF2B5EF4-FFF2-40B4-BE49-F238E27FC236}">
                <a16:creationId xmlns:a16="http://schemas.microsoft.com/office/drawing/2014/main" id="{7710798B-3B0D-FC26-3DE6-7F65A53E93EC}"/>
              </a:ext>
            </a:extLst>
          </p:cNvPr>
          <p:cNvSpPr>
            <a:spLocks noGrp="1"/>
          </p:cNvSpPr>
          <p:nvPr>
            <p:ph type="body" sz="quarter" idx="10" hasCustomPrompt="1"/>
          </p:nvPr>
        </p:nvSpPr>
        <p:spPr>
          <a:xfrm>
            <a:off x="507993" y="327378"/>
            <a:ext cx="5588007"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spTree>
    <p:extLst>
      <p:ext uri="{BB962C8B-B14F-4D97-AF65-F5344CB8AC3E}">
        <p14:creationId xmlns:p14="http://schemas.microsoft.com/office/powerpoint/2010/main" val="2714864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 3 Text Blocks">
    <p:bg>
      <p:bgPr>
        <a:gradFill>
          <a:gsLst>
            <a:gs pos="45000">
              <a:schemeClr val="bg1">
                <a:lumMod val="95000"/>
              </a:schemeClr>
            </a:gs>
            <a:gs pos="100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lvl1pPr marL="0" indent="0">
              <a:buFont typeface="Arial" panose="020B0604020202020204" pitchFamily="34" charset="0"/>
              <a:buNone/>
              <a:defRPr/>
            </a:lvl1pPr>
          </a:lstStyle>
          <a:p>
            <a:r>
              <a:rPr lang="en-US"/>
              <a:t>Click to edit Master title style</a:t>
            </a:r>
          </a:p>
        </p:txBody>
      </p:sp>
      <p:sp>
        <p:nvSpPr>
          <p:cNvPr id="20" name="Picture Placeholder 19"/>
          <p:cNvSpPr>
            <a:spLocks noGrp="1"/>
          </p:cNvSpPr>
          <p:nvPr>
            <p:ph type="pic" sz="quarter" idx="10"/>
          </p:nvPr>
        </p:nvSpPr>
        <p:spPr>
          <a:xfrm>
            <a:off x="624418" y="2105891"/>
            <a:ext cx="11006561" cy="2258694"/>
          </a:xfrm>
        </p:spPr>
        <p:txBody>
          <a:bodyPr anchor="ctr"/>
          <a:lstStyle>
            <a:lvl1pPr marL="0" indent="0" algn="ctr">
              <a:buNone/>
              <a:defRPr/>
            </a:lvl1pPr>
          </a:lstStyle>
          <a:p>
            <a:r>
              <a:rPr lang="en-US"/>
              <a:t>Click icon to add picture</a:t>
            </a:r>
          </a:p>
        </p:txBody>
      </p:sp>
      <p:sp>
        <p:nvSpPr>
          <p:cNvPr id="9" name="Espace réservé du texte 10"/>
          <p:cNvSpPr>
            <a:spLocks noGrp="1"/>
          </p:cNvSpPr>
          <p:nvPr>
            <p:ph type="body" sz="quarter" idx="14"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sp>
        <p:nvSpPr>
          <p:cNvPr id="3" name="Text Placeholder 2">
            <a:extLst>
              <a:ext uri="{FF2B5EF4-FFF2-40B4-BE49-F238E27FC236}">
                <a16:creationId xmlns:a16="http://schemas.microsoft.com/office/drawing/2014/main" id="{87F54830-FE18-4FAB-BECE-7A1B894552C7}"/>
              </a:ext>
            </a:extLst>
          </p:cNvPr>
          <p:cNvSpPr>
            <a:spLocks noGrp="1"/>
          </p:cNvSpPr>
          <p:nvPr>
            <p:ph type="body" sz="quarter" idx="15"/>
          </p:nvPr>
        </p:nvSpPr>
        <p:spPr>
          <a:xfrm>
            <a:off x="623887" y="4594363"/>
            <a:ext cx="3383280" cy="1837173"/>
          </a:xfrm>
        </p:spPr>
        <p:txBody>
          <a:bodyPr lIns="0" tIns="0"/>
          <a:lstStyle>
            <a:lvl1pPr marL="0" indent="0">
              <a:buNone/>
              <a:defRPr sz="2400">
                <a:solidFill>
                  <a:schemeClr val="tx2"/>
                </a:solidFill>
              </a:defRPr>
            </a:lvl1pPr>
            <a:lvl2pPr>
              <a:defRPr sz="1800">
                <a:solidFill>
                  <a:schemeClr val="tx2"/>
                </a:solidFill>
              </a:defRPr>
            </a:lvl2pPr>
            <a:lvl3pPr>
              <a:defRPr sz="18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66AC72BB-B06C-412A-9EC2-4BEBBFA5F32D}"/>
              </a:ext>
            </a:extLst>
          </p:cNvPr>
          <p:cNvSpPr>
            <a:spLocks noGrp="1"/>
          </p:cNvSpPr>
          <p:nvPr>
            <p:ph type="body" sz="quarter" idx="16"/>
          </p:nvPr>
        </p:nvSpPr>
        <p:spPr>
          <a:xfrm>
            <a:off x="4433728" y="4594363"/>
            <a:ext cx="3383280" cy="1837173"/>
          </a:xfrm>
        </p:spPr>
        <p:txBody>
          <a:bodyPr lIns="0" tIns="0"/>
          <a:lstStyle>
            <a:lvl1pPr marL="0" marR="0" indent="0" algn="l" defTabSz="609585" rtl="0" eaLnBrk="1" fontAlgn="auto" latinLnBrk="0" hangingPunct="1">
              <a:lnSpc>
                <a:spcPct val="100000"/>
              </a:lnSpc>
              <a:spcBef>
                <a:spcPts val="1600"/>
              </a:spcBef>
              <a:spcAft>
                <a:spcPts val="0"/>
              </a:spcAft>
              <a:buClrTx/>
              <a:buSzTx/>
              <a:buFont typeface="Arial" panose="020B0604020202020204" pitchFamily="34" charset="0"/>
              <a:buNone/>
              <a:tabLst/>
              <a:defRPr lang="en-US" sz="2400" kern="1200" dirty="0" smtClean="0">
                <a:solidFill>
                  <a:schemeClr val="tx2"/>
                </a:solidFill>
                <a:latin typeface="+mn-lt"/>
                <a:ea typeface="+mn-ea"/>
                <a:cs typeface="+mn-cs"/>
              </a:defRPr>
            </a:lvl1pPr>
            <a:lvl2pPr marL="455073" marR="0" indent="-224361" algn="l" defTabSz="609585" rtl="0" eaLnBrk="1" fontAlgn="auto" latinLnBrk="0" hangingPunct="1">
              <a:lnSpc>
                <a:spcPct val="100000"/>
              </a:lnSpc>
              <a:spcBef>
                <a:spcPts val="400"/>
              </a:spcBef>
              <a:spcAft>
                <a:spcPts val="0"/>
              </a:spcAft>
              <a:buClrTx/>
              <a:buSzTx/>
              <a:buFont typeface="Arial"/>
              <a:buChar char="•"/>
              <a:tabLst/>
              <a:defRPr>
                <a:solidFill>
                  <a:schemeClr val="tx2"/>
                </a:solidFill>
              </a:defRPr>
            </a:lvl2pPr>
            <a:lvl3pPr marL="685783" marR="0" indent="-230712" algn="l" defTabSz="609585" rtl="0" eaLnBrk="1" fontAlgn="auto" latinLnBrk="0" hangingPunct="1">
              <a:lnSpc>
                <a:spcPct val="100000"/>
              </a:lnSpc>
              <a:spcBef>
                <a:spcPts val="800"/>
              </a:spcBef>
              <a:spcAft>
                <a:spcPts val="0"/>
              </a:spcAft>
              <a:buClrTx/>
              <a:buSzTx/>
              <a:buFont typeface="Arial"/>
              <a:buChar char="•"/>
              <a:tabLst/>
              <a:defRPr>
                <a:solidFill>
                  <a:schemeClr val="tx2"/>
                </a:solidFill>
              </a:defRPr>
            </a:lvl3pPr>
            <a:lvl4pPr marL="914377" marR="0" indent="-228594" algn="l" defTabSz="609585" rtl="0" eaLnBrk="1" fontAlgn="auto" latinLnBrk="0" hangingPunct="1">
              <a:lnSpc>
                <a:spcPct val="100000"/>
              </a:lnSpc>
              <a:spcBef>
                <a:spcPts val="800"/>
              </a:spcBef>
              <a:spcAft>
                <a:spcPts val="0"/>
              </a:spcAft>
              <a:buClrTx/>
              <a:buSzTx/>
              <a:buFont typeface="Arial"/>
              <a:buChar char="•"/>
              <a:tabLst/>
              <a:defRPr>
                <a:solidFill>
                  <a:schemeClr val="tx2"/>
                </a:solidFill>
              </a:defRPr>
            </a:lvl4pPr>
            <a:lvl5pPr marL="1217054" marR="0" indent="-300559" algn="l" defTabSz="609585" rtl="0" eaLnBrk="1" fontAlgn="auto" latinLnBrk="0" hangingPunct="1">
              <a:lnSpc>
                <a:spcPct val="100000"/>
              </a:lnSpc>
              <a:spcBef>
                <a:spcPts val="533"/>
              </a:spcBef>
              <a:spcAft>
                <a:spcPts val="0"/>
              </a:spcAft>
              <a:buClrTx/>
              <a:buSzTx/>
              <a:buFont typeface="Arial"/>
              <a:buChar char="•"/>
              <a:tabLst/>
              <a:defRPr>
                <a:solidFill>
                  <a:schemeClr val="tx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2FAE1721-AB64-45B3-B9BE-282561817862}"/>
              </a:ext>
            </a:extLst>
          </p:cNvPr>
          <p:cNvSpPr>
            <a:spLocks noGrp="1"/>
          </p:cNvSpPr>
          <p:nvPr>
            <p:ph type="body" sz="quarter" idx="17"/>
          </p:nvPr>
        </p:nvSpPr>
        <p:spPr>
          <a:xfrm>
            <a:off x="8275638" y="4594363"/>
            <a:ext cx="3383280" cy="1837173"/>
          </a:xfrm>
        </p:spPr>
        <p:txBody>
          <a:bodyPr lIns="0" tIns="0"/>
          <a:lstStyle>
            <a:lvl1pPr marL="0" indent="0">
              <a:buNone/>
              <a:defRPr lang="en-US" sz="2400" kern="1200" dirty="0" smtClean="0">
                <a:solidFill>
                  <a:schemeClr val="tx2"/>
                </a:solidFill>
                <a:latin typeface="+mn-lt"/>
                <a:ea typeface="+mn-ea"/>
                <a:cs typeface="+mn-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grpSp>
        <p:nvGrpSpPr>
          <p:cNvPr id="11" name="Grouper 15">
            <a:extLst>
              <a:ext uri="{FF2B5EF4-FFF2-40B4-BE49-F238E27FC236}">
                <a16:creationId xmlns:a16="http://schemas.microsoft.com/office/drawing/2014/main" id="{6B74DA9F-EB6D-42F1-BD0A-B934373DEDE5}"/>
              </a:ext>
            </a:extLst>
          </p:cNvPr>
          <p:cNvGrpSpPr/>
          <p:nvPr userDrawn="1"/>
        </p:nvGrpSpPr>
        <p:grpSpPr>
          <a:xfrm>
            <a:off x="0" y="-6096"/>
            <a:ext cx="12192000" cy="6864096"/>
            <a:chOff x="0" y="-4572"/>
            <a:chExt cx="9144000" cy="5148072"/>
          </a:xfrm>
        </p:grpSpPr>
        <p:sp>
          <p:nvSpPr>
            <p:cNvPr id="12" name="Rectangle 11">
              <a:extLst>
                <a:ext uri="{FF2B5EF4-FFF2-40B4-BE49-F238E27FC236}">
                  <a16:creationId xmlns:a16="http://schemas.microsoft.com/office/drawing/2014/main" id="{D23A6CD2-2CE1-4D84-A42F-8C1FC9B6D5A9}"/>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3" name="Rectangle 12">
              <a:extLst>
                <a:ext uri="{FF2B5EF4-FFF2-40B4-BE49-F238E27FC236}">
                  <a16:creationId xmlns:a16="http://schemas.microsoft.com/office/drawing/2014/main" id="{8908F685-83EC-4729-A9EF-E31E5A3C0129}"/>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6" name="Rectangle 15">
              <a:extLst>
                <a:ext uri="{FF2B5EF4-FFF2-40B4-BE49-F238E27FC236}">
                  <a16:creationId xmlns:a16="http://schemas.microsoft.com/office/drawing/2014/main" id="{CEB34DC9-A116-4EA5-A310-E10273A23012}"/>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7" name="Rectangle 16">
              <a:extLst>
                <a:ext uri="{FF2B5EF4-FFF2-40B4-BE49-F238E27FC236}">
                  <a16:creationId xmlns:a16="http://schemas.microsoft.com/office/drawing/2014/main" id="{353A8C49-9A86-4A77-9394-ED83E1F9BE3C}"/>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10" name="Vertical Content Placeholder 9">
            <a:extLst>
              <a:ext uri="{FF2B5EF4-FFF2-40B4-BE49-F238E27FC236}">
                <a16:creationId xmlns:a16="http://schemas.microsoft.com/office/drawing/2014/main" id="{2348DAB1-D3F0-7553-218A-3733242EEB9F}"/>
              </a:ext>
            </a:extLst>
          </p:cNvPr>
          <p:cNvSpPr>
            <a:spLocks noGrp="1"/>
          </p:cNvSpPr>
          <p:nvPr>
            <p:ph orient="vert" sz="quarter" idx="18"/>
          </p:nvPr>
        </p:nvSpPr>
        <p:spPr>
          <a:xfrm>
            <a:off x="4218542" y="4594225"/>
            <a:ext cx="27432" cy="1737360"/>
          </a:xfrm>
          <a:solidFill>
            <a:schemeClr val="accent3"/>
          </a:solidFill>
        </p:spPr>
        <p:txBody>
          <a:bodyPr vert="eaVert" wrap="none" lIns="0" tIns="0" rIns="0" bIns="0"/>
          <a:lstStyle>
            <a:lvl1pPr>
              <a:lnSpc>
                <a:spcPct val="50000"/>
              </a:lnSpc>
              <a:spcBef>
                <a:spcPts val="0"/>
              </a:spcBef>
              <a:defRPr sz="300">
                <a:noFill/>
              </a:defRPr>
            </a:lvl1pPr>
          </a:lstStyle>
          <a:p>
            <a:pPr lvl="0"/>
            <a:r>
              <a:rPr lang="en-US"/>
              <a:t>Click to edit Master text styles</a:t>
            </a:r>
          </a:p>
        </p:txBody>
      </p:sp>
      <p:sp>
        <p:nvSpPr>
          <p:cNvPr id="19" name="Vertical Content Placeholder 9">
            <a:extLst>
              <a:ext uri="{FF2B5EF4-FFF2-40B4-BE49-F238E27FC236}">
                <a16:creationId xmlns:a16="http://schemas.microsoft.com/office/drawing/2014/main" id="{659701C8-D804-3BAA-21ED-A0A5A54ED01F}"/>
              </a:ext>
            </a:extLst>
          </p:cNvPr>
          <p:cNvSpPr>
            <a:spLocks noGrp="1"/>
          </p:cNvSpPr>
          <p:nvPr>
            <p:ph orient="vert" sz="quarter" idx="19"/>
          </p:nvPr>
        </p:nvSpPr>
        <p:spPr>
          <a:xfrm>
            <a:off x="8030050" y="4594225"/>
            <a:ext cx="27432" cy="1737360"/>
          </a:xfrm>
          <a:solidFill>
            <a:schemeClr val="accent3"/>
          </a:solidFill>
        </p:spPr>
        <p:txBody>
          <a:bodyPr vert="eaVert" wrap="none" lIns="0" tIns="0" rIns="0" bIns="0"/>
          <a:lstStyle>
            <a:lvl1pPr>
              <a:lnSpc>
                <a:spcPct val="50000"/>
              </a:lnSpc>
              <a:spcBef>
                <a:spcPts val="0"/>
              </a:spcBef>
              <a:defRPr sz="300">
                <a:noFill/>
              </a:defRPr>
            </a:lvl1pPr>
          </a:lstStyle>
          <a:p>
            <a:pPr lvl="0"/>
            <a:r>
              <a:rPr lang="en-US"/>
              <a:t>Click to edit Master text styles</a:t>
            </a:r>
          </a:p>
        </p:txBody>
      </p:sp>
    </p:spTree>
    <p:extLst>
      <p:ext uri="{BB962C8B-B14F-4D97-AF65-F5344CB8AC3E}">
        <p14:creationId xmlns:p14="http://schemas.microsoft.com/office/powerpoint/2010/main" val="247652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29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 4 Text Blocks">
    <p:bg>
      <p:bgPr>
        <a:gradFill>
          <a:gsLst>
            <a:gs pos="45000">
              <a:schemeClr val="bg1">
                <a:lumMod val="95000"/>
              </a:schemeClr>
            </a:gs>
            <a:gs pos="100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18" name="Title 17"/>
          <p:cNvSpPr>
            <a:spLocks noGrp="1"/>
          </p:cNvSpPr>
          <p:nvPr>
            <p:ph type="title"/>
          </p:nvPr>
        </p:nvSpPr>
        <p:spPr>
          <a:xfrm>
            <a:off x="507995" y="737465"/>
            <a:ext cx="11186588" cy="908455"/>
          </a:xfrm>
        </p:spPr>
        <p:txBody>
          <a:bodyPr/>
          <a:lstStyle>
            <a:lvl1pPr marL="0" indent="0">
              <a:buFont typeface="Arial" panose="020B0604020202020204" pitchFamily="34" charset="0"/>
              <a:buNone/>
              <a:defRPr/>
            </a:lvl1pPr>
          </a:lstStyle>
          <a:p>
            <a:r>
              <a:rPr lang="en-US"/>
              <a:t>Click to edit Master title style</a:t>
            </a:r>
          </a:p>
        </p:txBody>
      </p:sp>
      <p:sp>
        <p:nvSpPr>
          <p:cNvPr id="20" name="Picture Placeholder 19"/>
          <p:cNvSpPr>
            <a:spLocks noGrp="1"/>
          </p:cNvSpPr>
          <p:nvPr>
            <p:ph type="pic" sz="quarter" idx="10"/>
          </p:nvPr>
        </p:nvSpPr>
        <p:spPr>
          <a:xfrm>
            <a:off x="624418" y="1718020"/>
            <a:ext cx="11006561" cy="2258694"/>
          </a:xfrm>
        </p:spPr>
        <p:txBody>
          <a:bodyPr anchor="ctr"/>
          <a:lstStyle>
            <a:lvl1pPr marL="0" indent="0" algn="ctr">
              <a:buNone/>
              <a:defRPr/>
            </a:lvl1pPr>
          </a:lstStyle>
          <a:p>
            <a:r>
              <a:rPr lang="en-US"/>
              <a:t>Click icon to add picture</a:t>
            </a:r>
          </a:p>
        </p:txBody>
      </p:sp>
      <p:sp>
        <p:nvSpPr>
          <p:cNvPr id="9" name="Espace réservé du texte 10"/>
          <p:cNvSpPr>
            <a:spLocks noGrp="1"/>
          </p:cNvSpPr>
          <p:nvPr>
            <p:ph type="body" sz="quarter" idx="14"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sp>
        <p:nvSpPr>
          <p:cNvPr id="3" name="Text Placeholder 2">
            <a:extLst>
              <a:ext uri="{FF2B5EF4-FFF2-40B4-BE49-F238E27FC236}">
                <a16:creationId xmlns:a16="http://schemas.microsoft.com/office/drawing/2014/main" id="{87F54830-FE18-4FAB-BECE-7A1B894552C7}"/>
              </a:ext>
            </a:extLst>
          </p:cNvPr>
          <p:cNvSpPr>
            <a:spLocks noGrp="1"/>
          </p:cNvSpPr>
          <p:nvPr>
            <p:ph type="body" sz="quarter" idx="15"/>
          </p:nvPr>
        </p:nvSpPr>
        <p:spPr>
          <a:xfrm>
            <a:off x="623887" y="4393522"/>
            <a:ext cx="2469784" cy="1816531"/>
          </a:xfrm>
        </p:spPr>
        <p:txBody>
          <a:bodyPr wrap="square" lIns="0" tIns="0" rIns="216000"/>
          <a:lstStyle>
            <a:lvl1pPr marL="0" indent="0">
              <a:buNone/>
              <a:defRPr sz="2200">
                <a:solidFill>
                  <a:schemeClr val="tx2"/>
                </a:solidFill>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66AC72BB-B06C-412A-9EC2-4BEBBFA5F32D}"/>
              </a:ext>
            </a:extLst>
          </p:cNvPr>
          <p:cNvSpPr>
            <a:spLocks noGrp="1"/>
          </p:cNvSpPr>
          <p:nvPr>
            <p:ph type="body" sz="quarter" idx="16"/>
          </p:nvPr>
        </p:nvSpPr>
        <p:spPr>
          <a:xfrm>
            <a:off x="3530338" y="4393522"/>
            <a:ext cx="2469784" cy="1816531"/>
          </a:xfrm>
        </p:spPr>
        <p:txBody>
          <a:bodyPr wrap="square" lIns="0" tIns="0" rIns="216000"/>
          <a:lstStyle>
            <a:lvl1pPr marL="0" marR="0" indent="0" algn="l" defTabSz="609585" rtl="0" eaLnBrk="1" fontAlgn="auto" latinLnBrk="0" hangingPunct="1">
              <a:lnSpc>
                <a:spcPct val="100000"/>
              </a:lnSpc>
              <a:spcBef>
                <a:spcPts val="1600"/>
              </a:spcBef>
              <a:spcAft>
                <a:spcPts val="0"/>
              </a:spcAft>
              <a:buClrTx/>
              <a:buSzTx/>
              <a:buFont typeface="Arial" panose="020B0604020202020204" pitchFamily="34" charset="0"/>
              <a:buNone/>
              <a:tabLst/>
              <a:defRPr lang="en-US" sz="2200" kern="1200" dirty="0" smtClean="0">
                <a:solidFill>
                  <a:schemeClr val="tx2"/>
                </a:solidFill>
                <a:latin typeface="+mn-lt"/>
                <a:ea typeface="+mn-ea"/>
                <a:cs typeface="+mn-cs"/>
              </a:defRPr>
            </a:lvl1pPr>
            <a:lvl2pPr marL="455073" marR="0" indent="-224361" algn="l" defTabSz="609585" rtl="0" eaLnBrk="1" fontAlgn="auto" latinLnBrk="0" hangingPunct="1">
              <a:lnSpc>
                <a:spcPct val="100000"/>
              </a:lnSpc>
              <a:spcBef>
                <a:spcPts val="400"/>
              </a:spcBef>
              <a:spcAft>
                <a:spcPts val="0"/>
              </a:spcAft>
              <a:buClrTx/>
              <a:buSzTx/>
              <a:buFont typeface="Arial"/>
              <a:buChar char="•"/>
              <a:tabLst/>
              <a:defRPr sz="2400">
                <a:solidFill>
                  <a:schemeClr val="tx2"/>
                </a:solidFill>
              </a:defRPr>
            </a:lvl2pPr>
            <a:lvl3pPr marL="685783" marR="0" indent="-230712" algn="l" defTabSz="609585" rtl="0" eaLnBrk="1" fontAlgn="auto" latinLnBrk="0" hangingPunct="1">
              <a:lnSpc>
                <a:spcPct val="100000"/>
              </a:lnSpc>
              <a:spcBef>
                <a:spcPts val="800"/>
              </a:spcBef>
              <a:spcAft>
                <a:spcPts val="0"/>
              </a:spcAft>
              <a:buClrTx/>
              <a:buSzTx/>
              <a:buFont typeface="Arial"/>
              <a:buChar char="•"/>
              <a:tabLst/>
              <a:defRPr sz="2400">
                <a:solidFill>
                  <a:schemeClr val="tx2"/>
                </a:solidFill>
              </a:defRPr>
            </a:lvl3pPr>
            <a:lvl4pPr marL="914377" marR="0" indent="-228594" algn="l" defTabSz="609585" rtl="0" eaLnBrk="1" fontAlgn="auto" latinLnBrk="0" hangingPunct="1">
              <a:lnSpc>
                <a:spcPct val="100000"/>
              </a:lnSpc>
              <a:spcBef>
                <a:spcPts val="800"/>
              </a:spcBef>
              <a:spcAft>
                <a:spcPts val="0"/>
              </a:spcAft>
              <a:buClrTx/>
              <a:buSzTx/>
              <a:buFont typeface="Arial"/>
              <a:buChar char="•"/>
              <a:tabLst/>
              <a:defRPr sz="2400">
                <a:solidFill>
                  <a:schemeClr val="tx2"/>
                </a:solidFill>
              </a:defRPr>
            </a:lvl4pPr>
            <a:lvl5pPr marL="1217054" marR="0" indent="-300559" algn="l" defTabSz="609585" rtl="0" eaLnBrk="1" fontAlgn="auto" latinLnBrk="0" hangingPunct="1">
              <a:lnSpc>
                <a:spcPct val="100000"/>
              </a:lnSpc>
              <a:spcBef>
                <a:spcPts val="533"/>
              </a:spcBef>
              <a:spcAft>
                <a:spcPts val="0"/>
              </a:spcAft>
              <a:buClrTx/>
              <a:buSzTx/>
              <a:buFont typeface="Arial"/>
              <a:buChar char="•"/>
              <a:tabLst/>
              <a:defRPr sz="2400">
                <a:solidFill>
                  <a:schemeClr val="tx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2FAE1721-AB64-45B3-B9BE-282561817862}"/>
              </a:ext>
            </a:extLst>
          </p:cNvPr>
          <p:cNvSpPr>
            <a:spLocks noGrp="1"/>
          </p:cNvSpPr>
          <p:nvPr>
            <p:ph type="body" sz="quarter" idx="17"/>
          </p:nvPr>
        </p:nvSpPr>
        <p:spPr>
          <a:xfrm>
            <a:off x="6345767" y="4393522"/>
            <a:ext cx="2469784" cy="1816531"/>
          </a:xfrm>
        </p:spPr>
        <p:txBody>
          <a:bodyPr wrap="square" lIns="0" tIns="0" rIns="216000"/>
          <a:lstStyle>
            <a:lvl1pPr marL="0" indent="0">
              <a:buNone/>
              <a:defRPr lang="en-US" sz="2200" kern="1200" dirty="0" smtClean="0">
                <a:solidFill>
                  <a:schemeClr val="tx2"/>
                </a:solidFill>
                <a:latin typeface="+mn-lt"/>
                <a:ea typeface="+mn-ea"/>
                <a:cs typeface="+mn-cs"/>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p:txBody>
      </p:sp>
      <p:grpSp>
        <p:nvGrpSpPr>
          <p:cNvPr id="11" name="Grouper 15">
            <a:extLst>
              <a:ext uri="{FF2B5EF4-FFF2-40B4-BE49-F238E27FC236}">
                <a16:creationId xmlns:a16="http://schemas.microsoft.com/office/drawing/2014/main" id="{6B74DA9F-EB6D-42F1-BD0A-B934373DEDE5}"/>
              </a:ext>
            </a:extLst>
          </p:cNvPr>
          <p:cNvGrpSpPr/>
          <p:nvPr/>
        </p:nvGrpSpPr>
        <p:grpSpPr>
          <a:xfrm>
            <a:off x="0" y="-6096"/>
            <a:ext cx="12192000" cy="6864096"/>
            <a:chOff x="0" y="-4572"/>
            <a:chExt cx="9144000" cy="5148072"/>
          </a:xfrm>
        </p:grpSpPr>
        <p:sp>
          <p:nvSpPr>
            <p:cNvPr id="12" name="Rectangle 11">
              <a:extLst>
                <a:ext uri="{FF2B5EF4-FFF2-40B4-BE49-F238E27FC236}">
                  <a16:creationId xmlns:a16="http://schemas.microsoft.com/office/drawing/2014/main" id="{D23A6CD2-2CE1-4D84-A42F-8C1FC9B6D5A9}"/>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3" name="Rectangle 12">
              <a:extLst>
                <a:ext uri="{FF2B5EF4-FFF2-40B4-BE49-F238E27FC236}">
                  <a16:creationId xmlns:a16="http://schemas.microsoft.com/office/drawing/2014/main" id="{8908F685-83EC-4729-A9EF-E31E5A3C0129}"/>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6" name="Rectangle 15">
              <a:extLst>
                <a:ext uri="{FF2B5EF4-FFF2-40B4-BE49-F238E27FC236}">
                  <a16:creationId xmlns:a16="http://schemas.microsoft.com/office/drawing/2014/main" id="{CEB34DC9-A116-4EA5-A310-E10273A23012}"/>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7" name="Rectangle 16">
              <a:extLst>
                <a:ext uri="{FF2B5EF4-FFF2-40B4-BE49-F238E27FC236}">
                  <a16:creationId xmlns:a16="http://schemas.microsoft.com/office/drawing/2014/main" id="{353A8C49-9A86-4A77-9394-ED83E1F9BE3C}"/>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19" name="Text Placeholder 6">
            <a:extLst>
              <a:ext uri="{FF2B5EF4-FFF2-40B4-BE49-F238E27FC236}">
                <a16:creationId xmlns:a16="http://schemas.microsoft.com/office/drawing/2014/main" id="{430DDAA6-82CF-344B-8225-B090E0071595}"/>
              </a:ext>
            </a:extLst>
          </p:cNvPr>
          <p:cNvSpPr>
            <a:spLocks noGrp="1"/>
          </p:cNvSpPr>
          <p:nvPr>
            <p:ph type="body" sz="quarter" idx="18"/>
          </p:nvPr>
        </p:nvSpPr>
        <p:spPr>
          <a:xfrm>
            <a:off x="9161195" y="4393522"/>
            <a:ext cx="2469784" cy="1816531"/>
          </a:xfrm>
        </p:spPr>
        <p:txBody>
          <a:bodyPr wrap="square" lIns="0" tIns="0" rIns="216000"/>
          <a:lstStyle>
            <a:lvl1pPr marL="0" indent="0">
              <a:buNone/>
              <a:defRPr lang="en-US" sz="2200" kern="1200" dirty="0" smtClean="0">
                <a:solidFill>
                  <a:schemeClr val="tx2"/>
                </a:solidFill>
                <a:latin typeface="+mn-lt"/>
                <a:ea typeface="+mn-ea"/>
                <a:cs typeface="+mn-cs"/>
              </a:defRPr>
            </a:lvl1pPr>
            <a:lvl2pPr>
              <a:defRPr sz="2400">
                <a:solidFill>
                  <a:schemeClr val="tx2"/>
                </a:solidFill>
              </a:defRPr>
            </a:lvl2pPr>
            <a:lvl3pPr>
              <a:defRPr sz="2400">
                <a:solidFill>
                  <a:schemeClr val="tx2"/>
                </a:solidFill>
              </a:defRPr>
            </a:lvl3pPr>
            <a:lvl4pPr>
              <a:defRPr sz="2400">
                <a:solidFill>
                  <a:schemeClr val="tx2"/>
                </a:solidFill>
              </a:defRPr>
            </a:lvl4pPr>
            <a:lvl5pPr>
              <a:defRPr sz="2400">
                <a:solidFill>
                  <a:schemeClr val="tx2"/>
                </a:solidFill>
              </a:defRPr>
            </a:lvl5pPr>
          </a:lstStyle>
          <a:p>
            <a:pPr lvl="0"/>
            <a:r>
              <a:rPr lang="en-US"/>
              <a:t>Click to edit Master text styles</a:t>
            </a:r>
          </a:p>
        </p:txBody>
      </p:sp>
      <p:sp>
        <p:nvSpPr>
          <p:cNvPr id="2" name="Vertical Content Placeholder 9">
            <a:extLst>
              <a:ext uri="{FF2B5EF4-FFF2-40B4-BE49-F238E27FC236}">
                <a16:creationId xmlns:a16="http://schemas.microsoft.com/office/drawing/2014/main" id="{68453597-81E5-1E92-549A-F39CA622D618}"/>
              </a:ext>
            </a:extLst>
          </p:cNvPr>
          <p:cNvSpPr>
            <a:spLocks noGrp="1"/>
          </p:cNvSpPr>
          <p:nvPr>
            <p:ph orient="vert" sz="quarter" idx="19"/>
          </p:nvPr>
        </p:nvSpPr>
        <p:spPr>
          <a:xfrm>
            <a:off x="3292814" y="4383175"/>
            <a:ext cx="27432" cy="1737360"/>
          </a:xfrm>
          <a:solidFill>
            <a:schemeClr val="accent3"/>
          </a:solidFill>
        </p:spPr>
        <p:txBody>
          <a:bodyPr vert="eaVert" wrap="none" lIns="0" tIns="0" rIns="0" bIns="0"/>
          <a:lstStyle>
            <a:lvl1pPr>
              <a:lnSpc>
                <a:spcPct val="50000"/>
              </a:lnSpc>
              <a:spcBef>
                <a:spcPts val="0"/>
              </a:spcBef>
              <a:defRPr sz="300">
                <a:noFill/>
              </a:defRPr>
            </a:lvl1pPr>
          </a:lstStyle>
          <a:p>
            <a:pPr lvl="0"/>
            <a:r>
              <a:rPr lang="en-US"/>
              <a:t>Click to edit Master text styles</a:t>
            </a:r>
          </a:p>
        </p:txBody>
      </p:sp>
      <p:sp>
        <p:nvSpPr>
          <p:cNvPr id="4" name="Vertical Content Placeholder 9">
            <a:extLst>
              <a:ext uri="{FF2B5EF4-FFF2-40B4-BE49-F238E27FC236}">
                <a16:creationId xmlns:a16="http://schemas.microsoft.com/office/drawing/2014/main" id="{AE84C82B-CF39-03F3-A346-31CD96CF0AB0}"/>
              </a:ext>
            </a:extLst>
          </p:cNvPr>
          <p:cNvSpPr>
            <a:spLocks noGrp="1"/>
          </p:cNvSpPr>
          <p:nvPr>
            <p:ph orient="vert" sz="quarter" idx="20"/>
          </p:nvPr>
        </p:nvSpPr>
        <p:spPr>
          <a:xfrm>
            <a:off x="6164446" y="4383175"/>
            <a:ext cx="27432" cy="1737360"/>
          </a:xfrm>
          <a:solidFill>
            <a:schemeClr val="accent3"/>
          </a:solidFill>
        </p:spPr>
        <p:txBody>
          <a:bodyPr vert="eaVert" wrap="none" lIns="0" tIns="0" rIns="0" bIns="0"/>
          <a:lstStyle>
            <a:lvl1pPr>
              <a:lnSpc>
                <a:spcPct val="50000"/>
              </a:lnSpc>
              <a:spcBef>
                <a:spcPts val="0"/>
              </a:spcBef>
              <a:defRPr sz="300">
                <a:noFill/>
              </a:defRPr>
            </a:lvl1pPr>
          </a:lstStyle>
          <a:p>
            <a:pPr lvl="0"/>
            <a:r>
              <a:rPr lang="en-US"/>
              <a:t>Click to edit Master text styles</a:t>
            </a:r>
          </a:p>
        </p:txBody>
      </p:sp>
      <p:sp>
        <p:nvSpPr>
          <p:cNvPr id="6" name="Vertical Content Placeholder 9">
            <a:extLst>
              <a:ext uri="{FF2B5EF4-FFF2-40B4-BE49-F238E27FC236}">
                <a16:creationId xmlns:a16="http://schemas.microsoft.com/office/drawing/2014/main" id="{EDCCD726-B1AE-C8FB-4948-51541F5210D1}"/>
              </a:ext>
            </a:extLst>
          </p:cNvPr>
          <p:cNvSpPr>
            <a:spLocks noGrp="1"/>
          </p:cNvSpPr>
          <p:nvPr>
            <p:ph orient="vert" sz="quarter" idx="21"/>
          </p:nvPr>
        </p:nvSpPr>
        <p:spPr>
          <a:xfrm>
            <a:off x="8983147" y="4383175"/>
            <a:ext cx="27432" cy="1737360"/>
          </a:xfrm>
          <a:solidFill>
            <a:schemeClr val="accent3"/>
          </a:solidFill>
        </p:spPr>
        <p:txBody>
          <a:bodyPr vert="eaVert" wrap="none" lIns="0" tIns="0" rIns="0" bIns="0"/>
          <a:lstStyle>
            <a:lvl1pPr>
              <a:lnSpc>
                <a:spcPct val="50000"/>
              </a:lnSpc>
              <a:spcBef>
                <a:spcPts val="0"/>
              </a:spcBef>
              <a:defRPr sz="300">
                <a:noFill/>
              </a:defRPr>
            </a:lvl1pPr>
          </a:lstStyle>
          <a:p>
            <a:pPr lvl="0"/>
            <a:r>
              <a:rPr lang="en-US"/>
              <a:t>Click to edit Master text styles</a:t>
            </a:r>
          </a:p>
        </p:txBody>
      </p:sp>
    </p:spTree>
    <p:extLst>
      <p:ext uri="{BB962C8B-B14F-4D97-AF65-F5344CB8AC3E}">
        <p14:creationId xmlns:p14="http://schemas.microsoft.com/office/powerpoint/2010/main" val="99609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guide id="3" pos="295">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columns on gradient blocks">
    <p:bg>
      <p:bgPr>
        <a:gradFill>
          <a:gsLst>
            <a:gs pos="45000">
              <a:schemeClr val="bg1">
                <a:lumMod val="95000"/>
              </a:schemeClr>
            </a:gs>
            <a:gs pos="100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tx2"/>
                </a:solidFill>
              </a:defRPr>
            </a:lvl1pPr>
          </a:lstStyle>
          <a:p>
            <a:r>
              <a:rPr lang="en-US" noProof="0"/>
              <a:t>Click to edit Master title style</a:t>
            </a:r>
          </a:p>
        </p:txBody>
      </p:sp>
      <p:sp>
        <p:nvSpPr>
          <p:cNvPr id="30" name="Espace réservé du texte 10"/>
          <p:cNvSpPr>
            <a:spLocks noGrp="1"/>
          </p:cNvSpPr>
          <p:nvPr>
            <p:ph type="body" sz="quarter" idx="11"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grpSp>
        <p:nvGrpSpPr>
          <p:cNvPr id="8" name="Grouper 15">
            <a:extLst>
              <a:ext uri="{FF2B5EF4-FFF2-40B4-BE49-F238E27FC236}">
                <a16:creationId xmlns:a16="http://schemas.microsoft.com/office/drawing/2014/main" id="{8008179D-6F46-4B7A-9891-CF4550DD2FC5}"/>
              </a:ext>
            </a:extLst>
          </p:cNvPr>
          <p:cNvGrpSpPr/>
          <p:nvPr userDrawn="1"/>
        </p:nvGrpSpPr>
        <p:grpSpPr>
          <a:xfrm>
            <a:off x="0" y="-6096"/>
            <a:ext cx="12192000" cy="6864096"/>
            <a:chOff x="0" y="-4572"/>
            <a:chExt cx="9144000" cy="5148072"/>
          </a:xfrm>
        </p:grpSpPr>
        <p:sp>
          <p:nvSpPr>
            <p:cNvPr id="9" name="Rectangle 8">
              <a:extLst>
                <a:ext uri="{FF2B5EF4-FFF2-40B4-BE49-F238E27FC236}">
                  <a16:creationId xmlns:a16="http://schemas.microsoft.com/office/drawing/2014/main" id="{7D16756F-9C37-455D-B2B7-68576543D896}"/>
                </a:ext>
              </a:extLst>
            </p:cNvPr>
            <p:cNvSpPr/>
            <p:nvPr userDrawn="1"/>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2E99E780-CDA0-4D3D-9CD2-B3EE926C124B}"/>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1" name="Rectangle 10">
              <a:extLst>
                <a:ext uri="{FF2B5EF4-FFF2-40B4-BE49-F238E27FC236}">
                  <a16:creationId xmlns:a16="http://schemas.microsoft.com/office/drawing/2014/main" id="{7F4C82C2-D302-48EA-BC9B-49AF0B414DC2}"/>
                </a:ext>
              </a:extLst>
            </p:cNvPr>
            <p:cNvSpPr/>
            <p:nvPr userDrawn="1"/>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2" name="Rectangle 11">
              <a:extLst>
                <a:ext uri="{FF2B5EF4-FFF2-40B4-BE49-F238E27FC236}">
                  <a16:creationId xmlns:a16="http://schemas.microsoft.com/office/drawing/2014/main" id="{6C570F97-C58C-47E9-B99C-71AA882A80FE}"/>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4" name="Text Placeholder 3">
            <a:extLst>
              <a:ext uri="{FF2B5EF4-FFF2-40B4-BE49-F238E27FC236}">
                <a16:creationId xmlns:a16="http://schemas.microsoft.com/office/drawing/2014/main" id="{6C362190-A1B4-2CF4-7E4C-4C40AB09A819}"/>
              </a:ext>
            </a:extLst>
          </p:cNvPr>
          <p:cNvSpPr>
            <a:spLocks noGrp="1"/>
          </p:cNvSpPr>
          <p:nvPr>
            <p:ph type="body" sz="quarter" idx="14"/>
          </p:nvPr>
        </p:nvSpPr>
        <p:spPr>
          <a:xfrm>
            <a:off x="621115" y="1880466"/>
            <a:ext cx="3444126" cy="4052390"/>
          </a:xfrm>
          <a:prstGeom prst="roundRect">
            <a:avLst>
              <a:gd name="adj" fmla="val 3280"/>
            </a:avLst>
          </a:prstGeom>
          <a:gradFill flip="none" rotWithShape="1">
            <a:gsLst>
              <a:gs pos="100000">
                <a:srgbClr val="197FD8"/>
              </a:gs>
              <a:gs pos="61000">
                <a:schemeClr val="accent1"/>
              </a:gs>
            </a:gsLst>
            <a:path path="circle">
              <a:fillToRect t="100000" r="100000"/>
            </a:path>
            <a:tileRect l="-100000" b="-100000"/>
          </a:gradFill>
        </p:spPr>
        <p:txBody>
          <a:bodyPr lIns="180000" tIns="108000" rIns="180000" bIns="108000" anchor="ctr" anchorCtr="0"/>
          <a:lstStyle>
            <a:lvl1pPr algn="ctr">
              <a:defRPr>
                <a:solidFill>
                  <a:schemeClr val="bg1"/>
                </a:solidFill>
                <a:latin typeface="+mn-lt"/>
              </a:defRPr>
            </a:lvl1pPr>
            <a:lvl2pPr algn="ctr">
              <a:defRPr>
                <a:solidFill>
                  <a:schemeClr val="bg1"/>
                </a:solidFill>
                <a:latin typeface="+mn-lt"/>
              </a:defRPr>
            </a:lvl2pPr>
            <a:lvl3pPr algn="ctr">
              <a:defRPr>
                <a:solidFill>
                  <a:schemeClr val="bg1"/>
                </a:solidFill>
                <a:latin typeface="+mn-lt"/>
              </a:defRPr>
            </a:lvl3pPr>
            <a:lvl4pPr algn="ctr">
              <a:defRPr>
                <a:solidFill>
                  <a:schemeClr val="bg1"/>
                </a:solidFill>
                <a:latin typeface="+mn-lt"/>
              </a:defRPr>
            </a:lvl4pPr>
            <a:lvl5pPr algn="ct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a:extLst>
              <a:ext uri="{FF2B5EF4-FFF2-40B4-BE49-F238E27FC236}">
                <a16:creationId xmlns:a16="http://schemas.microsoft.com/office/drawing/2014/main" id="{8E46E72D-9E06-2FFE-7AEB-C4883825CB35}"/>
              </a:ext>
            </a:extLst>
          </p:cNvPr>
          <p:cNvSpPr>
            <a:spLocks noGrp="1"/>
          </p:cNvSpPr>
          <p:nvPr>
            <p:ph type="body" sz="quarter" idx="15"/>
          </p:nvPr>
        </p:nvSpPr>
        <p:spPr>
          <a:xfrm>
            <a:off x="4382411" y="1880466"/>
            <a:ext cx="3444126" cy="4052390"/>
          </a:xfrm>
          <a:prstGeom prst="roundRect">
            <a:avLst>
              <a:gd name="adj" fmla="val 3280"/>
            </a:avLst>
          </a:prstGeom>
          <a:gradFill flip="none" rotWithShape="1">
            <a:gsLst>
              <a:gs pos="100000">
                <a:srgbClr val="197FD8"/>
              </a:gs>
              <a:gs pos="61000">
                <a:schemeClr val="accent1"/>
              </a:gs>
            </a:gsLst>
            <a:path path="circle">
              <a:fillToRect t="100000" r="100000"/>
            </a:path>
            <a:tileRect l="-100000" b="-100000"/>
          </a:gradFill>
        </p:spPr>
        <p:txBody>
          <a:bodyPr lIns="180000" tIns="108000" rIns="180000" bIns="108000" anchor="ctr" anchorCtr="0"/>
          <a:lstStyle>
            <a:lvl1pPr algn="ctr">
              <a:defRPr>
                <a:solidFill>
                  <a:schemeClr val="bg1"/>
                </a:solidFill>
                <a:latin typeface="+mn-lt"/>
              </a:defRPr>
            </a:lvl1pPr>
            <a:lvl2pPr algn="ctr">
              <a:defRPr>
                <a:solidFill>
                  <a:schemeClr val="bg1"/>
                </a:solidFill>
                <a:latin typeface="+mn-lt"/>
              </a:defRPr>
            </a:lvl2pPr>
            <a:lvl3pPr algn="ctr">
              <a:defRPr>
                <a:solidFill>
                  <a:schemeClr val="bg1"/>
                </a:solidFill>
                <a:latin typeface="+mn-lt"/>
              </a:defRPr>
            </a:lvl3pPr>
            <a:lvl4pPr algn="ctr">
              <a:defRPr>
                <a:solidFill>
                  <a:schemeClr val="bg1"/>
                </a:solidFill>
                <a:latin typeface="+mn-lt"/>
              </a:defRPr>
            </a:lvl4pPr>
            <a:lvl5pPr algn="ct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91FA260A-CDDE-A277-87BB-FE3885F3A56B}"/>
              </a:ext>
            </a:extLst>
          </p:cNvPr>
          <p:cNvSpPr>
            <a:spLocks noGrp="1"/>
          </p:cNvSpPr>
          <p:nvPr>
            <p:ph type="body" sz="quarter" idx="16"/>
          </p:nvPr>
        </p:nvSpPr>
        <p:spPr>
          <a:xfrm>
            <a:off x="8124852" y="1880466"/>
            <a:ext cx="3444126" cy="4052390"/>
          </a:xfrm>
          <a:prstGeom prst="roundRect">
            <a:avLst>
              <a:gd name="adj" fmla="val 3280"/>
            </a:avLst>
          </a:prstGeom>
          <a:gradFill flip="none" rotWithShape="1">
            <a:gsLst>
              <a:gs pos="100000">
                <a:srgbClr val="197FD8"/>
              </a:gs>
              <a:gs pos="61000">
                <a:schemeClr val="accent1"/>
              </a:gs>
            </a:gsLst>
            <a:path path="circle">
              <a:fillToRect t="100000" r="100000"/>
            </a:path>
            <a:tileRect l="-100000" b="-100000"/>
          </a:gradFill>
        </p:spPr>
        <p:txBody>
          <a:bodyPr lIns="180000" tIns="108000" rIns="180000" bIns="108000" anchor="ctr" anchorCtr="0"/>
          <a:lstStyle>
            <a:lvl1pPr algn="ctr">
              <a:defRPr>
                <a:solidFill>
                  <a:schemeClr val="bg1"/>
                </a:solidFill>
                <a:latin typeface="+mn-lt"/>
              </a:defRPr>
            </a:lvl1pPr>
            <a:lvl2pPr algn="ctr">
              <a:defRPr>
                <a:solidFill>
                  <a:schemeClr val="bg1"/>
                </a:solidFill>
                <a:latin typeface="+mn-lt"/>
              </a:defRPr>
            </a:lvl2pPr>
            <a:lvl3pPr algn="ctr">
              <a:defRPr>
                <a:solidFill>
                  <a:schemeClr val="bg1"/>
                </a:solidFill>
                <a:latin typeface="+mn-lt"/>
              </a:defRPr>
            </a:lvl3pPr>
            <a:lvl4pPr algn="ctr">
              <a:defRPr>
                <a:solidFill>
                  <a:schemeClr val="bg1"/>
                </a:solidFill>
                <a:latin typeface="+mn-lt"/>
              </a:defRPr>
            </a:lvl4pPr>
            <a:lvl5pPr algn="ctr">
              <a:defRPr>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544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Images &amp; Text">
    <p:bg>
      <p:bgPr>
        <a:gradFill>
          <a:gsLst>
            <a:gs pos="45000">
              <a:schemeClr val="bg1">
                <a:lumMod val="95000"/>
              </a:schemeClr>
            </a:gs>
            <a:gs pos="100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7995" y="737465"/>
            <a:ext cx="11186588" cy="1143000"/>
          </a:xfrm>
        </p:spPr>
        <p:txBody>
          <a:bodyPr>
            <a:noAutofit/>
          </a:bodyPr>
          <a:lstStyle>
            <a:lvl1pPr marL="0" indent="0">
              <a:buFont typeface="Arial" panose="020B0604020202020204" pitchFamily="34" charset="0"/>
              <a:buNone/>
              <a:defRPr>
                <a:solidFill>
                  <a:schemeClr val="tx2"/>
                </a:solidFill>
              </a:defRPr>
            </a:lvl1pPr>
          </a:lstStyle>
          <a:p>
            <a:r>
              <a:rPr lang="en-US" noProof="0"/>
              <a:t>Click to edit Master title style</a:t>
            </a:r>
          </a:p>
        </p:txBody>
      </p:sp>
      <p:sp>
        <p:nvSpPr>
          <p:cNvPr id="12" name="Espace réservé du texte 10"/>
          <p:cNvSpPr>
            <a:spLocks noGrp="1"/>
          </p:cNvSpPr>
          <p:nvPr>
            <p:ph type="body" sz="quarter" idx="10" hasCustomPrompt="1"/>
          </p:nvPr>
        </p:nvSpPr>
        <p:spPr>
          <a:xfrm>
            <a:off x="507993" y="327380"/>
            <a:ext cx="11192256"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sp>
        <p:nvSpPr>
          <p:cNvPr id="6" name="Espace réservé pour une image  5"/>
          <p:cNvSpPr>
            <a:spLocks noGrp="1"/>
          </p:cNvSpPr>
          <p:nvPr>
            <p:ph type="pic" sz="quarter" idx="12"/>
          </p:nvPr>
        </p:nvSpPr>
        <p:spPr>
          <a:xfrm>
            <a:off x="1529737" y="1755685"/>
            <a:ext cx="2097024" cy="2095308"/>
          </a:xfrm>
        </p:spPr>
        <p:txBody>
          <a:bodyPr anchor="ctr">
            <a:normAutofit/>
          </a:bodyPr>
          <a:lstStyle>
            <a:lvl1pPr marL="0" indent="0" algn="ctr">
              <a:buNone/>
              <a:defRPr sz="1867"/>
            </a:lvl1pPr>
          </a:lstStyle>
          <a:p>
            <a:r>
              <a:rPr lang="en-US" noProof="0"/>
              <a:t>Click icon to add picture</a:t>
            </a:r>
            <a:endParaRPr lang="en-CA" noProof="0"/>
          </a:p>
        </p:txBody>
      </p:sp>
      <p:sp>
        <p:nvSpPr>
          <p:cNvPr id="11" name="Espace réservé pour une image  5"/>
          <p:cNvSpPr>
            <a:spLocks noGrp="1"/>
          </p:cNvSpPr>
          <p:nvPr>
            <p:ph type="pic" sz="quarter" idx="16"/>
          </p:nvPr>
        </p:nvSpPr>
        <p:spPr>
          <a:xfrm>
            <a:off x="5052776" y="1755685"/>
            <a:ext cx="2097024" cy="2095308"/>
          </a:xfrm>
        </p:spPr>
        <p:txBody>
          <a:bodyPr anchor="ctr">
            <a:normAutofit/>
          </a:bodyPr>
          <a:lstStyle>
            <a:lvl1pPr marL="0" indent="0" algn="ctr">
              <a:buNone/>
              <a:defRPr sz="1867"/>
            </a:lvl1pPr>
          </a:lstStyle>
          <a:p>
            <a:r>
              <a:rPr lang="en-US" noProof="0"/>
              <a:t>Click icon to add picture</a:t>
            </a:r>
            <a:endParaRPr lang="en-CA" noProof="0"/>
          </a:p>
        </p:txBody>
      </p:sp>
      <p:sp>
        <p:nvSpPr>
          <p:cNvPr id="14" name="Espace réservé pour une image  5"/>
          <p:cNvSpPr>
            <a:spLocks noGrp="1"/>
          </p:cNvSpPr>
          <p:nvPr>
            <p:ph type="pic" sz="quarter" idx="18"/>
          </p:nvPr>
        </p:nvSpPr>
        <p:spPr>
          <a:xfrm>
            <a:off x="8537977" y="1755685"/>
            <a:ext cx="2097024" cy="2095308"/>
          </a:xfrm>
        </p:spPr>
        <p:txBody>
          <a:bodyPr anchor="ctr">
            <a:normAutofit/>
          </a:bodyPr>
          <a:lstStyle>
            <a:lvl1pPr marL="0" indent="0" algn="ctr">
              <a:buNone/>
              <a:defRPr sz="1867"/>
            </a:lvl1pPr>
          </a:lstStyle>
          <a:p>
            <a:r>
              <a:rPr lang="en-US" noProof="0"/>
              <a:t>Click icon to add picture</a:t>
            </a:r>
            <a:endParaRPr lang="en-CA" noProof="0"/>
          </a:p>
        </p:txBody>
      </p:sp>
      <p:sp>
        <p:nvSpPr>
          <p:cNvPr id="4" name="Text Placeholder 3">
            <a:extLst>
              <a:ext uri="{FF2B5EF4-FFF2-40B4-BE49-F238E27FC236}">
                <a16:creationId xmlns:a16="http://schemas.microsoft.com/office/drawing/2014/main" id="{BE47F795-1DA8-45AD-9F3D-68D3BF597192}"/>
              </a:ext>
            </a:extLst>
          </p:cNvPr>
          <p:cNvSpPr>
            <a:spLocks noGrp="1"/>
          </p:cNvSpPr>
          <p:nvPr>
            <p:ph type="body" sz="quarter" idx="19"/>
          </p:nvPr>
        </p:nvSpPr>
        <p:spPr>
          <a:xfrm>
            <a:off x="978049" y="3970572"/>
            <a:ext cx="3200400" cy="2314575"/>
          </a:xfrm>
        </p:spPr>
        <p:txBody>
          <a:bodyPr/>
          <a:lstStyle>
            <a:lvl1pPr marL="0" indent="0" algn="ctr">
              <a:buNone/>
              <a:defRPr>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28E746F6-F72D-4D56-927C-4EEBAF8D0B1A}"/>
              </a:ext>
            </a:extLst>
          </p:cNvPr>
          <p:cNvSpPr>
            <a:spLocks noGrp="1"/>
          </p:cNvSpPr>
          <p:nvPr>
            <p:ph type="body" sz="quarter" idx="20"/>
          </p:nvPr>
        </p:nvSpPr>
        <p:spPr>
          <a:xfrm>
            <a:off x="4493624" y="3970632"/>
            <a:ext cx="3200400" cy="2314575"/>
          </a:xfrm>
        </p:spPr>
        <p:txBody>
          <a:bodyPr/>
          <a:lstStyle>
            <a:lvl1pPr marL="0" indent="0" algn="ctr">
              <a:buNone/>
              <a:defRPr>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DA5BAAEA-21C1-47E3-86A7-08B5A7B03F77}"/>
              </a:ext>
            </a:extLst>
          </p:cNvPr>
          <p:cNvSpPr>
            <a:spLocks noGrp="1"/>
          </p:cNvSpPr>
          <p:nvPr>
            <p:ph type="body" sz="quarter" idx="21"/>
          </p:nvPr>
        </p:nvSpPr>
        <p:spPr>
          <a:xfrm>
            <a:off x="8009200" y="3970632"/>
            <a:ext cx="3200400" cy="2314575"/>
          </a:xfrm>
        </p:spPr>
        <p:txBody>
          <a:bodyPr/>
          <a:lstStyle>
            <a:lvl1pPr marL="0" indent="0" algn="ctr">
              <a:buNone/>
              <a:defRPr>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er 15">
            <a:extLst>
              <a:ext uri="{FF2B5EF4-FFF2-40B4-BE49-F238E27FC236}">
                <a16:creationId xmlns:a16="http://schemas.microsoft.com/office/drawing/2014/main" id="{E45D1083-07D7-4469-BBF3-6768315B7285}"/>
              </a:ext>
            </a:extLst>
          </p:cNvPr>
          <p:cNvGrpSpPr/>
          <p:nvPr userDrawn="1"/>
        </p:nvGrpSpPr>
        <p:grpSpPr>
          <a:xfrm>
            <a:off x="0" y="-6096"/>
            <a:ext cx="12192000" cy="6864096"/>
            <a:chOff x="0" y="-4572"/>
            <a:chExt cx="9144000" cy="5148072"/>
          </a:xfrm>
        </p:grpSpPr>
        <p:sp>
          <p:nvSpPr>
            <p:cNvPr id="16" name="Rectangle 15">
              <a:extLst>
                <a:ext uri="{FF2B5EF4-FFF2-40B4-BE49-F238E27FC236}">
                  <a16:creationId xmlns:a16="http://schemas.microsoft.com/office/drawing/2014/main" id="{8F1D4518-1636-475A-8897-4A811F64C6B5}"/>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7" name="Rectangle 16">
              <a:extLst>
                <a:ext uri="{FF2B5EF4-FFF2-40B4-BE49-F238E27FC236}">
                  <a16:creationId xmlns:a16="http://schemas.microsoft.com/office/drawing/2014/main" id="{AD15AF20-4990-4431-997E-2946CE888CC7}"/>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8" name="Rectangle 17">
              <a:extLst>
                <a:ext uri="{FF2B5EF4-FFF2-40B4-BE49-F238E27FC236}">
                  <a16:creationId xmlns:a16="http://schemas.microsoft.com/office/drawing/2014/main" id="{D976ABAD-85EF-43C6-81AD-B236CB1EEE23}"/>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9" name="Rectangle 18">
              <a:extLst>
                <a:ext uri="{FF2B5EF4-FFF2-40B4-BE49-F238E27FC236}">
                  <a16:creationId xmlns:a16="http://schemas.microsoft.com/office/drawing/2014/main" id="{EE10A60E-B5E5-4431-BBDE-6245863C46B5}"/>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344804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4 Images &amp; Text">
    <p:bg>
      <p:bgPr>
        <a:gradFill>
          <a:gsLst>
            <a:gs pos="45000">
              <a:schemeClr val="bg1">
                <a:lumMod val="95000"/>
              </a:schemeClr>
            </a:gs>
            <a:gs pos="100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7995" y="737465"/>
            <a:ext cx="11186588" cy="1143000"/>
          </a:xfrm>
        </p:spPr>
        <p:txBody>
          <a:bodyPr>
            <a:noAutofit/>
          </a:bodyPr>
          <a:lstStyle>
            <a:lvl1pPr marL="0" indent="0">
              <a:buFont typeface="Arial" panose="020B0604020202020204" pitchFamily="34" charset="0"/>
              <a:buNone/>
              <a:defRPr>
                <a:solidFill>
                  <a:schemeClr val="tx2"/>
                </a:solidFill>
              </a:defRPr>
            </a:lvl1pPr>
          </a:lstStyle>
          <a:p>
            <a:r>
              <a:rPr lang="en-US" noProof="0"/>
              <a:t>Click to edit Master title style</a:t>
            </a:r>
          </a:p>
        </p:txBody>
      </p:sp>
      <p:sp>
        <p:nvSpPr>
          <p:cNvPr id="12" name="Espace réservé du texte 10"/>
          <p:cNvSpPr>
            <a:spLocks noGrp="1"/>
          </p:cNvSpPr>
          <p:nvPr>
            <p:ph type="body" sz="quarter" idx="10" hasCustomPrompt="1"/>
          </p:nvPr>
        </p:nvSpPr>
        <p:spPr>
          <a:xfrm>
            <a:off x="507993" y="327380"/>
            <a:ext cx="11192256"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sp>
        <p:nvSpPr>
          <p:cNvPr id="6" name="Espace réservé pour une image  5"/>
          <p:cNvSpPr>
            <a:spLocks noGrp="1"/>
          </p:cNvSpPr>
          <p:nvPr>
            <p:ph type="pic" sz="quarter" idx="12"/>
          </p:nvPr>
        </p:nvSpPr>
        <p:spPr>
          <a:xfrm>
            <a:off x="832931" y="1880465"/>
            <a:ext cx="2097024" cy="2095308"/>
          </a:xfrm>
        </p:spPr>
        <p:txBody>
          <a:bodyPr anchor="ctr">
            <a:normAutofit/>
          </a:bodyPr>
          <a:lstStyle>
            <a:lvl1pPr marL="0" indent="0" algn="ctr">
              <a:buNone/>
              <a:defRPr sz="1867"/>
            </a:lvl1pPr>
          </a:lstStyle>
          <a:p>
            <a:r>
              <a:rPr lang="en-US" noProof="0"/>
              <a:t>Click icon to add picture</a:t>
            </a:r>
            <a:endParaRPr lang="en-CA" noProof="0"/>
          </a:p>
        </p:txBody>
      </p:sp>
      <p:sp>
        <p:nvSpPr>
          <p:cNvPr id="11" name="Espace réservé pour une image  5"/>
          <p:cNvSpPr>
            <a:spLocks noGrp="1"/>
          </p:cNvSpPr>
          <p:nvPr>
            <p:ph type="pic" sz="quarter" idx="16"/>
          </p:nvPr>
        </p:nvSpPr>
        <p:spPr>
          <a:xfrm>
            <a:off x="3683297" y="1880465"/>
            <a:ext cx="2097024" cy="2095308"/>
          </a:xfrm>
        </p:spPr>
        <p:txBody>
          <a:bodyPr anchor="ctr">
            <a:normAutofit/>
          </a:bodyPr>
          <a:lstStyle>
            <a:lvl1pPr marL="0" indent="0" algn="ctr">
              <a:buNone/>
              <a:defRPr sz="1867"/>
            </a:lvl1pPr>
          </a:lstStyle>
          <a:p>
            <a:r>
              <a:rPr lang="en-US" noProof="0"/>
              <a:t>Click icon to add picture</a:t>
            </a:r>
            <a:endParaRPr lang="en-CA" noProof="0"/>
          </a:p>
        </p:txBody>
      </p:sp>
      <p:sp>
        <p:nvSpPr>
          <p:cNvPr id="14" name="Espace réservé pour une image  5"/>
          <p:cNvSpPr>
            <a:spLocks noGrp="1"/>
          </p:cNvSpPr>
          <p:nvPr>
            <p:ph type="pic" sz="quarter" idx="18"/>
          </p:nvPr>
        </p:nvSpPr>
        <p:spPr>
          <a:xfrm>
            <a:off x="6446605" y="1880465"/>
            <a:ext cx="2097024" cy="2095308"/>
          </a:xfrm>
        </p:spPr>
        <p:txBody>
          <a:bodyPr anchor="ctr">
            <a:normAutofit/>
          </a:bodyPr>
          <a:lstStyle>
            <a:lvl1pPr marL="0" indent="0" algn="ctr">
              <a:buNone/>
              <a:defRPr sz="1867"/>
            </a:lvl1pPr>
          </a:lstStyle>
          <a:p>
            <a:r>
              <a:rPr lang="en-US" noProof="0"/>
              <a:t>Click icon to add picture</a:t>
            </a:r>
            <a:endParaRPr lang="en-CA" noProof="0"/>
          </a:p>
        </p:txBody>
      </p:sp>
      <p:sp>
        <p:nvSpPr>
          <p:cNvPr id="10" name="Espace réservé pour une image  5">
            <a:extLst>
              <a:ext uri="{FF2B5EF4-FFF2-40B4-BE49-F238E27FC236}">
                <a16:creationId xmlns:a16="http://schemas.microsoft.com/office/drawing/2014/main" id="{7A10B685-6A2B-4EB6-99DD-4DC6147EE1BA}"/>
              </a:ext>
            </a:extLst>
          </p:cNvPr>
          <p:cNvSpPr>
            <a:spLocks noGrp="1"/>
          </p:cNvSpPr>
          <p:nvPr>
            <p:ph type="pic" sz="quarter" idx="20"/>
          </p:nvPr>
        </p:nvSpPr>
        <p:spPr>
          <a:xfrm>
            <a:off x="9280823" y="1880465"/>
            <a:ext cx="2097024" cy="2095308"/>
          </a:xfrm>
        </p:spPr>
        <p:txBody>
          <a:bodyPr anchor="ctr">
            <a:normAutofit/>
          </a:bodyPr>
          <a:lstStyle>
            <a:lvl1pPr marL="0" indent="0" algn="ctr">
              <a:buNone/>
              <a:defRPr sz="1867"/>
            </a:lvl1pPr>
          </a:lstStyle>
          <a:p>
            <a:r>
              <a:rPr lang="en-US" noProof="0"/>
              <a:t>Click icon to add picture</a:t>
            </a:r>
            <a:endParaRPr lang="en-CA" noProof="0"/>
          </a:p>
        </p:txBody>
      </p:sp>
      <p:sp>
        <p:nvSpPr>
          <p:cNvPr id="4" name="Text Placeholder 3">
            <a:extLst>
              <a:ext uri="{FF2B5EF4-FFF2-40B4-BE49-F238E27FC236}">
                <a16:creationId xmlns:a16="http://schemas.microsoft.com/office/drawing/2014/main" id="{B653E2A9-B9FA-4427-9188-766C56D53399}"/>
              </a:ext>
            </a:extLst>
          </p:cNvPr>
          <p:cNvSpPr>
            <a:spLocks noGrp="1"/>
          </p:cNvSpPr>
          <p:nvPr>
            <p:ph type="body" sz="quarter" idx="21"/>
          </p:nvPr>
        </p:nvSpPr>
        <p:spPr>
          <a:xfrm>
            <a:off x="555563" y="4094679"/>
            <a:ext cx="2651760" cy="2200275"/>
          </a:xfrm>
        </p:spPr>
        <p:txBody>
          <a:bodyPr/>
          <a:lstStyle>
            <a:lvl1pPr marL="0" indent="0" algn="ctr">
              <a:buNone/>
              <a:defRPr sz="2000">
                <a:solidFill>
                  <a:schemeClr val="tx2"/>
                </a:solidFill>
              </a:defRPr>
            </a:lvl1pPr>
            <a:lvl2pPr algn="ctr">
              <a:defRPr sz="1600">
                <a:solidFill>
                  <a:schemeClr val="tx2"/>
                </a:solidFill>
              </a:defRPr>
            </a:lvl2pPr>
            <a:lvl3pPr algn="ctr">
              <a:defRPr sz="1600">
                <a:solidFill>
                  <a:schemeClr val="tx2"/>
                </a:solidFill>
              </a:defRPr>
            </a:lvl3pPr>
            <a:lvl4pPr algn="ctr">
              <a:defRPr sz="1200">
                <a:solidFill>
                  <a:schemeClr val="tx2"/>
                </a:solidFill>
              </a:defRPr>
            </a:lvl4pPr>
            <a:lvl5pPr algn="ctr">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5512EF-1632-420C-9435-A9423432A8CB}"/>
              </a:ext>
            </a:extLst>
          </p:cNvPr>
          <p:cNvSpPr>
            <a:spLocks noGrp="1"/>
          </p:cNvSpPr>
          <p:nvPr>
            <p:ph type="body" sz="quarter" idx="22"/>
          </p:nvPr>
        </p:nvSpPr>
        <p:spPr>
          <a:xfrm>
            <a:off x="3448051" y="4094679"/>
            <a:ext cx="2567516" cy="2199216"/>
          </a:xfrm>
        </p:spPr>
        <p:txBody>
          <a:bodyPr/>
          <a:lstStyle>
            <a:lvl1pPr marL="0" indent="0" algn="ctr">
              <a:buNone/>
              <a:defRPr sz="2000">
                <a:solidFill>
                  <a:schemeClr val="tx2"/>
                </a:solidFill>
              </a:defRPr>
            </a:lvl1pPr>
            <a:lvl2pPr algn="ctr">
              <a:defRPr sz="1600">
                <a:solidFill>
                  <a:schemeClr val="tx2"/>
                </a:solidFill>
              </a:defRPr>
            </a:lvl2pPr>
            <a:lvl3pPr algn="ctr">
              <a:defRPr sz="1600">
                <a:solidFill>
                  <a:schemeClr val="tx2"/>
                </a:solidFill>
              </a:defRPr>
            </a:lvl3pPr>
            <a:lvl4pPr algn="ctr">
              <a:defRPr sz="1200">
                <a:solidFill>
                  <a:schemeClr val="tx2"/>
                </a:solidFill>
              </a:defRPr>
            </a:lvl4pPr>
            <a:lvl5pPr algn="ctr">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917255BA-ACAB-4BEC-9CB4-05030D10625A}"/>
              </a:ext>
            </a:extLst>
          </p:cNvPr>
          <p:cNvSpPr>
            <a:spLocks noGrp="1"/>
          </p:cNvSpPr>
          <p:nvPr>
            <p:ph type="body" sz="quarter" idx="23"/>
          </p:nvPr>
        </p:nvSpPr>
        <p:spPr>
          <a:xfrm>
            <a:off x="6212417" y="4094679"/>
            <a:ext cx="2565400" cy="2199216"/>
          </a:xfrm>
        </p:spPr>
        <p:txBody>
          <a:bodyPr/>
          <a:lstStyle>
            <a:lvl1pPr marL="0" indent="0" algn="ctr">
              <a:buNone/>
              <a:defRPr sz="2000">
                <a:solidFill>
                  <a:schemeClr val="tx2"/>
                </a:solidFill>
              </a:defRPr>
            </a:lvl1pPr>
            <a:lvl2pPr algn="ctr">
              <a:defRPr sz="1600">
                <a:solidFill>
                  <a:schemeClr val="tx2"/>
                </a:solidFill>
              </a:defRPr>
            </a:lvl2pPr>
            <a:lvl3pPr algn="ctr">
              <a:defRPr sz="1600">
                <a:solidFill>
                  <a:schemeClr val="tx2"/>
                </a:solidFill>
              </a:defRPr>
            </a:lvl3pPr>
            <a:lvl4pPr algn="ctr">
              <a:defRPr sz="1200">
                <a:solidFill>
                  <a:schemeClr val="tx2"/>
                </a:solidFill>
              </a:defRPr>
            </a:lvl4pPr>
            <a:lvl5pPr algn="ctr">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0F03AC5B-AED5-4075-ABDD-325567DF4835}"/>
              </a:ext>
            </a:extLst>
          </p:cNvPr>
          <p:cNvSpPr>
            <a:spLocks noGrp="1"/>
          </p:cNvSpPr>
          <p:nvPr>
            <p:ph type="body" sz="quarter" idx="24"/>
          </p:nvPr>
        </p:nvSpPr>
        <p:spPr>
          <a:xfrm>
            <a:off x="8964085" y="4094679"/>
            <a:ext cx="2730500" cy="2199216"/>
          </a:xfrm>
        </p:spPr>
        <p:txBody>
          <a:bodyPr/>
          <a:lstStyle>
            <a:lvl1pPr marL="0" indent="0" algn="ctr">
              <a:buNone/>
              <a:defRPr sz="2000">
                <a:solidFill>
                  <a:schemeClr val="tx2"/>
                </a:solidFill>
              </a:defRPr>
            </a:lvl1pPr>
            <a:lvl2pPr algn="ctr">
              <a:defRPr sz="1600">
                <a:solidFill>
                  <a:schemeClr val="tx2"/>
                </a:solidFill>
              </a:defRPr>
            </a:lvl2pPr>
            <a:lvl3pPr algn="ctr">
              <a:defRPr sz="1600">
                <a:solidFill>
                  <a:schemeClr val="tx2"/>
                </a:solidFill>
              </a:defRPr>
            </a:lvl3pPr>
            <a:lvl4pPr algn="ctr">
              <a:defRPr sz="1200">
                <a:solidFill>
                  <a:schemeClr val="tx2"/>
                </a:solidFill>
              </a:defRPr>
            </a:lvl4pPr>
            <a:lvl5pPr algn="ctr">
              <a:defRPr sz="12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6" name="Grouper 15">
            <a:extLst>
              <a:ext uri="{FF2B5EF4-FFF2-40B4-BE49-F238E27FC236}">
                <a16:creationId xmlns:a16="http://schemas.microsoft.com/office/drawing/2014/main" id="{CBDD37B5-83E1-44F3-861A-12548AF2A21D}"/>
              </a:ext>
            </a:extLst>
          </p:cNvPr>
          <p:cNvGrpSpPr/>
          <p:nvPr userDrawn="1"/>
        </p:nvGrpSpPr>
        <p:grpSpPr>
          <a:xfrm>
            <a:off x="0" y="-6096"/>
            <a:ext cx="12192000" cy="6864096"/>
            <a:chOff x="0" y="-4572"/>
            <a:chExt cx="9144000" cy="5148072"/>
          </a:xfrm>
        </p:grpSpPr>
        <p:sp>
          <p:nvSpPr>
            <p:cNvPr id="17" name="Rectangle 16">
              <a:extLst>
                <a:ext uri="{FF2B5EF4-FFF2-40B4-BE49-F238E27FC236}">
                  <a16:creationId xmlns:a16="http://schemas.microsoft.com/office/drawing/2014/main" id="{88E19B83-2164-42E0-8177-FF33BEC56B73}"/>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8" name="Rectangle 17">
              <a:extLst>
                <a:ext uri="{FF2B5EF4-FFF2-40B4-BE49-F238E27FC236}">
                  <a16:creationId xmlns:a16="http://schemas.microsoft.com/office/drawing/2014/main" id="{6154A1B8-9765-45DB-B48C-5514BF1D9393}"/>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9" name="Rectangle 18">
              <a:extLst>
                <a:ext uri="{FF2B5EF4-FFF2-40B4-BE49-F238E27FC236}">
                  <a16:creationId xmlns:a16="http://schemas.microsoft.com/office/drawing/2014/main" id="{3FCC7EED-B5B7-40E8-B8A2-D4CD50D5D6E9}"/>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0" name="Rectangle 19">
              <a:extLst>
                <a:ext uri="{FF2B5EF4-FFF2-40B4-BE49-F238E27FC236}">
                  <a16:creationId xmlns:a16="http://schemas.microsoft.com/office/drawing/2014/main" id="{5CA30BDA-454C-4A5A-83C7-B68134B3AAF1}"/>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370729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5 icons + text">
    <p:bg>
      <p:bgPr>
        <a:gradFill>
          <a:gsLst>
            <a:gs pos="45000">
              <a:schemeClr val="bg1">
                <a:lumMod val="95000"/>
              </a:schemeClr>
            </a:gs>
            <a:gs pos="100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6" name="Espace réservé du contenu 5"/>
          <p:cNvSpPr>
            <a:spLocks noGrp="1"/>
          </p:cNvSpPr>
          <p:nvPr>
            <p:ph sz="quarter" idx="4"/>
          </p:nvPr>
        </p:nvSpPr>
        <p:spPr>
          <a:xfrm>
            <a:off x="9775216" y="4044070"/>
            <a:ext cx="1828800" cy="1452403"/>
          </a:xfrm>
          <a:noFill/>
          <a:ln>
            <a:noFill/>
          </a:ln>
        </p:spPr>
        <p:txBody>
          <a:bodyPr tIns="45720">
            <a:noAutofit/>
          </a:bodyPr>
          <a:lstStyle>
            <a:lvl1pPr marL="0" indent="0" algn="ctr">
              <a:spcBef>
                <a:spcPts val="0"/>
              </a:spcBef>
              <a:buFont typeface="Arial" panose="020B0604020202020204" pitchFamily="34" charset="0"/>
              <a:buNone/>
              <a:defRPr sz="1800">
                <a:solidFill>
                  <a:schemeClr val="tx2"/>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sp>
        <p:nvSpPr>
          <p:cNvPr id="29" name="Espace réservé du contenu 3"/>
          <p:cNvSpPr>
            <a:spLocks noGrp="1"/>
          </p:cNvSpPr>
          <p:nvPr>
            <p:ph sz="half" idx="10"/>
          </p:nvPr>
        </p:nvSpPr>
        <p:spPr>
          <a:xfrm>
            <a:off x="2933454" y="4044070"/>
            <a:ext cx="1828800" cy="1452403"/>
          </a:xfrm>
          <a:noFill/>
          <a:ln>
            <a:noFill/>
          </a:ln>
        </p:spPr>
        <p:txBody>
          <a:bodyPr tIns="45720" anchor="t">
            <a:noAutofit/>
          </a:bodyPr>
          <a:lstStyle>
            <a:lvl1pPr marL="0" indent="0" algn="ctr">
              <a:spcBef>
                <a:spcPts val="0"/>
              </a:spcBef>
              <a:buFont typeface="Arial" panose="020B0604020202020204" pitchFamily="34" charset="0"/>
              <a:buNone/>
              <a:tabLst/>
              <a:defRPr sz="1800">
                <a:solidFill>
                  <a:schemeClr val="tx2"/>
                </a:solidFill>
                <a:latin typeface="+mn-lt"/>
              </a:defRPr>
            </a:lvl1pPr>
            <a:lvl2pPr marL="0" indent="0" algn="ctr">
              <a:spcBef>
                <a:spcPts val="0"/>
              </a:spcBef>
              <a:buNone/>
              <a:tabLst/>
              <a:defRPr sz="1467">
                <a:solidFill>
                  <a:schemeClr val="bg1"/>
                </a:solidFill>
                <a:latin typeface="+mn-lt"/>
              </a:defRPr>
            </a:lvl2pPr>
            <a:lvl3pPr marL="0" indent="0" algn="ctr">
              <a:spcBef>
                <a:spcPts val="0"/>
              </a:spcBef>
              <a:buNone/>
              <a:tabLst/>
              <a:defRPr sz="1467">
                <a:solidFill>
                  <a:schemeClr val="bg1"/>
                </a:solidFill>
                <a:latin typeface="+mn-lt"/>
              </a:defRPr>
            </a:lvl3pPr>
            <a:lvl4pPr marL="0" indent="0" algn="ctr">
              <a:spcBef>
                <a:spcPts val="0"/>
              </a:spcBef>
              <a:buNone/>
              <a:tabLst/>
              <a:defRPr sz="1467">
                <a:solidFill>
                  <a:schemeClr val="bg1"/>
                </a:solidFill>
                <a:latin typeface="+mn-lt"/>
              </a:defRPr>
            </a:lvl4pPr>
            <a:lvl5pPr marL="0" indent="0" algn="ctr">
              <a:spcBef>
                <a:spcPts val="0"/>
              </a:spcBef>
              <a:buFont typeface="Arial"/>
              <a:buNone/>
              <a:tabLst/>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sp>
        <p:nvSpPr>
          <p:cNvPr id="9" name="Espace réservé du contenu 3"/>
          <p:cNvSpPr>
            <a:spLocks noGrp="1"/>
          </p:cNvSpPr>
          <p:nvPr>
            <p:ph sz="half" idx="12"/>
          </p:nvPr>
        </p:nvSpPr>
        <p:spPr>
          <a:xfrm>
            <a:off x="5214042" y="4044070"/>
            <a:ext cx="1828800" cy="1452403"/>
          </a:xfrm>
          <a:noFill/>
          <a:ln>
            <a:noFill/>
          </a:ln>
        </p:spPr>
        <p:txBody>
          <a:bodyPr tIns="45720" anchor="t">
            <a:noAutofit/>
          </a:bodyPr>
          <a:lstStyle>
            <a:lvl1pPr marL="0" indent="0" algn="ctr">
              <a:spcBef>
                <a:spcPts val="0"/>
              </a:spcBef>
              <a:buFont typeface="Arial" panose="020B0604020202020204" pitchFamily="34" charset="0"/>
              <a:buNone/>
              <a:defRPr sz="1800">
                <a:solidFill>
                  <a:schemeClr val="tx2"/>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sp>
        <p:nvSpPr>
          <p:cNvPr id="4" name="Espace réservé du contenu 3"/>
          <p:cNvSpPr>
            <a:spLocks noGrp="1"/>
          </p:cNvSpPr>
          <p:nvPr>
            <p:ph sz="half" idx="2"/>
          </p:nvPr>
        </p:nvSpPr>
        <p:spPr>
          <a:xfrm>
            <a:off x="652866" y="4044070"/>
            <a:ext cx="1828800" cy="1452403"/>
          </a:xfrm>
          <a:noFill/>
          <a:ln>
            <a:noFill/>
          </a:ln>
        </p:spPr>
        <p:txBody>
          <a:bodyPr tIns="45720" anchor="t">
            <a:noAutofit/>
          </a:bodyPr>
          <a:lstStyle>
            <a:lvl1pPr marL="0" indent="0" algn="ctr">
              <a:spcBef>
                <a:spcPts val="0"/>
              </a:spcBef>
              <a:buFont typeface="Arial" panose="020B0604020202020204" pitchFamily="34" charset="0"/>
              <a:buNone/>
              <a:defRPr sz="1800">
                <a:solidFill>
                  <a:schemeClr val="tx2"/>
                </a:solidFill>
                <a:latin typeface="+mn-lt"/>
              </a:defRPr>
            </a:lvl1pPr>
            <a:lvl2pPr marL="0" indent="0" algn="ctr">
              <a:spcBef>
                <a:spcPts val="400"/>
              </a:spcBef>
              <a:buNone/>
              <a:defRPr sz="1467">
                <a:solidFill>
                  <a:schemeClr val="bg1"/>
                </a:solidFill>
                <a:latin typeface="+mn-lt"/>
              </a:defRPr>
            </a:lvl2pPr>
            <a:lvl3pPr marL="0" indent="0" algn="ctr">
              <a:spcBef>
                <a:spcPts val="400"/>
              </a:spcBef>
              <a:buNone/>
              <a:defRPr sz="1467">
                <a:solidFill>
                  <a:schemeClr val="bg1"/>
                </a:solidFill>
                <a:latin typeface="+mn-lt"/>
              </a:defRPr>
            </a:lvl3pPr>
            <a:lvl4pPr marL="0" indent="0" algn="ctr">
              <a:spcBef>
                <a:spcPts val="400"/>
              </a:spcBef>
              <a:buNone/>
              <a:defRPr sz="1467">
                <a:solidFill>
                  <a:schemeClr val="bg1"/>
                </a:solidFill>
                <a:latin typeface="+mn-lt"/>
              </a:defRPr>
            </a:lvl4pPr>
            <a:lvl5pPr marL="0" indent="0" algn="ctr">
              <a:spcBef>
                <a:spcPts val="40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sp>
        <p:nvSpPr>
          <p:cNvPr id="19" name="Espace réservé du texte 10"/>
          <p:cNvSpPr>
            <a:spLocks noGrp="1"/>
          </p:cNvSpPr>
          <p:nvPr>
            <p:ph type="body" sz="quarter" idx="11" hasCustomPrompt="1"/>
          </p:nvPr>
        </p:nvSpPr>
        <p:spPr>
          <a:xfrm>
            <a:off x="507993" y="327378"/>
            <a:ext cx="11192256" cy="320569"/>
          </a:xfrm>
        </p:spPr>
        <p:txBody>
          <a:bodyPr anchor="b">
            <a:noAutofit/>
          </a:bodyPr>
          <a:lstStyle>
            <a:lvl1pPr marL="0" indent="0">
              <a:lnSpc>
                <a:spcPct val="100000"/>
              </a:lnSpc>
              <a:spcBef>
                <a:spcPts val="0"/>
              </a:spcBef>
              <a:buFont typeface="Arial" panose="020B0604020202020204" pitchFamily="34" charset="0"/>
              <a:buNone/>
              <a:defRPr sz="933" cap="all">
                <a:solidFill>
                  <a:schemeClr val="accent3"/>
                </a:solidFill>
                <a:latin typeface="+mj-lt"/>
              </a:defRPr>
            </a:lvl1pPr>
          </a:lstStyle>
          <a:p>
            <a:pPr lvl="0"/>
            <a:r>
              <a:rPr lang="en-US" noProof="0"/>
              <a:t>Section Title here</a:t>
            </a:r>
          </a:p>
        </p:txBody>
      </p:sp>
      <p:sp>
        <p:nvSpPr>
          <p:cNvPr id="5" name="Titre 4"/>
          <p:cNvSpPr>
            <a:spLocks noGrp="1"/>
          </p:cNvSpPr>
          <p:nvPr>
            <p:ph type="title"/>
          </p:nvPr>
        </p:nvSpPr>
        <p:spPr>
          <a:xfrm>
            <a:off x="507995" y="737465"/>
            <a:ext cx="11186588" cy="670560"/>
          </a:xfrm>
        </p:spPr>
        <p:txBody>
          <a:bodyPr>
            <a:noAutofit/>
          </a:bodyPr>
          <a:lstStyle>
            <a:lvl1pPr marL="0" indent="0">
              <a:buFont typeface="Arial" panose="020B0604020202020204" pitchFamily="34" charset="0"/>
              <a:buNone/>
              <a:defRPr>
                <a:solidFill>
                  <a:schemeClr val="tx2"/>
                </a:solidFill>
              </a:defRPr>
            </a:lvl1pPr>
          </a:lstStyle>
          <a:p>
            <a:r>
              <a:rPr lang="en-US" noProof="0"/>
              <a:t>Click to edit Master title style</a:t>
            </a:r>
          </a:p>
        </p:txBody>
      </p:sp>
      <p:sp>
        <p:nvSpPr>
          <p:cNvPr id="20" name="Espace réservé du texte 10"/>
          <p:cNvSpPr>
            <a:spLocks noGrp="1"/>
          </p:cNvSpPr>
          <p:nvPr>
            <p:ph type="body" sz="quarter" idx="13" hasCustomPrompt="1"/>
          </p:nvPr>
        </p:nvSpPr>
        <p:spPr>
          <a:xfrm>
            <a:off x="507993" y="1361527"/>
            <a:ext cx="11192256" cy="670560"/>
          </a:xfrm>
        </p:spPr>
        <p:txBody>
          <a:bodyPr anchor="t">
            <a:noAutofit/>
          </a:bodyPr>
          <a:lstStyle>
            <a:lvl1pPr marL="0" indent="0">
              <a:lnSpc>
                <a:spcPct val="100000"/>
              </a:lnSpc>
              <a:spcBef>
                <a:spcPts val="0"/>
              </a:spcBef>
              <a:buFont typeface="Arial" panose="020B0604020202020204" pitchFamily="34" charset="0"/>
              <a:buNone/>
              <a:tabLst>
                <a:tab pos="1885950" algn="l"/>
              </a:tabLst>
              <a:defRPr sz="2200" b="0">
                <a:solidFill>
                  <a:schemeClr val="tx2"/>
                </a:solidFill>
                <a:latin typeface="+mn-lt"/>
                <a:cs typeface="Garamond Premr Pro"/>
              </a:defRPr>
            </a:lvl1pPr>
          </a:lstStyle>
          <a:p>
            <a:pPr lvl="0"/>
            <a:r>
              <a:rPr lang="en-US" noProof="0"/>
              <a:t>Text</a:t>
            </a:r>
          </a:p>
        </p:txBody>
      </p:sp>
      <p:sp>
        <p:nvSpPr>
          <p:cNvPr id="21" name="Espace réservé du contenu 3"/>
          <p:cNvSpPr>
            <a:spLocks noGrp="1"/>
          </p:cNvSpPr>
          <p:nvPr>
            <p:ph sz="half" idx="14"/>
          </p:nvPr>
        </p:nvSpPr>
        <p:spPr>
          <a:xfrm>
            <a:off x="7494630" y="4044070"/>
            <a:ext cx="1828800" cy="1452403"/>
          </a:xfrm>
          <a:noFill/>
          <a:ln>
            <a:noFill/>
          </a:ln>
        </p:spPr>
        <p:txBody>
          <a:bodyPr tIns="45720" anchor="t">
            <a:noAutofit/>
          </a:bodyPr>
          <a:lstStyle>
            <a:lvl1pPr marL="0" indent="0" algn="ctr">
              <a:spcBef>
                <a:spcPts val="0"/>
              </a:spcBef>
              <a:buFont typeface="Arial" panose="020B0604020202020204" pitchFamily="34" charset="0"/>
              <a:buNone/>
              <a:defRPr sz="1800">
                <a:solidFill>
                  <a:schemeClr val="tx2"/>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sp>
        <p:nvSpPr>
          <p:cNvPr id="22" name="Espace réservé pour une image  5"/>
          <p:cNvSpPr>
            <a:spLocks noGrp="1" noChangeAspect="1"/>
          </p:cNvSpPr>
          <p:nvPr>
            <p:ph type="pic" sz="quarter" idx="15" hasCustomPrompt="1"/>
          </p:nvPr>
        </p:nvSpPr>
        <p:spPr>
          <a:xfrm>
            <a:off x="867267" y="2339741"/>
            <a:ext cx="1399998" cy="1404125"/>
          </a:xfrm>
        </p:spPr>
        <p:txBody>
          <a:bodyPr anchor="ctr">
            <a:normAutofit/>
          </a:bodyPr>
          <a:lstStyle>
            <a:lvl1pPr marL="0" indent="0" algn="ctr">
              <a:buNone/>
              <a:defRPr sz="1867"/>
            </a:lvl1pPr>
          </a:lstStyle>
          <a:p>
            <a:r>
              <a:rPr lang="en-CA" noProof="0"/>
              <a:t>Icon</a:t>
            </a:r>
          </a:p>
        </p:txBody>
      </p:sp>
      <p:sp>
        <p:nvSpPr>
          <p:cNvPr id="23" name="Espace réservé pour une image  5"/>
          <p:cNvSpPr>
            <a:spLocks noGrp="1" noChangeAspect="1"/>
          </p:cNvSpPr>
          <p:nvPr>
            <p:ph type="pic" sz="quarter" idx="16" hasCustomPrompt="1"/>
          </p:nvPr>
        </p:nvSpPr>
        <p:spPr>
          <a:xfrm>
            <a:off x="3147855" y="2339741"/>
            <a:ext cx="1399998" cy="1404125"/>
          </a:xfrm>
        </p:spPr>
        <p:txBody>
          <a:bodyPr anchor="ctr">
            <a:normAutofit/>
          </a:bodyPr>
          <a:lstStyle>
            <a:lvl1pPr marL="0" indent="0" algn="ctr">
              <a:buNone/>
              <a:defRPr sz="1867"/>
            </a:lvl1pPr>
          </a:lstStyle>
          <a:p>
            <a:r>
              <a:rPr lang="en-CA" noProof="0"/>
              <a:t>Icon</a:t>
            </a:r>
          </a:p>
        </p:txBody>
      </p:sp>
      <p:sp>
        <p:nvSpPr>
          <p:cNvPr id="24" name="Espace réservé pour une image  5"/>
          <p:cNvSpPr>
            <a:spLocks noGrp="1" noChangeAspect="1"/>
          </p:cNvSpPr>
          <p:nvPr>
            <p:ph type="pic" sz="quarter" idx="17" hasCustomPrompt="1"/>
          </p:nvPr>
        </p:nvSpPr>
        <p:spPr>
          <a:xfrm>
            <a:off x="5428443" y="2339741"/>
            <a:ext cx="1399998" cy="1404125"/>
          </a:xfrm>
        </p:spPr>
        <p:txBody>
          <a:bodyPr anchor="ctr">
            <a:normAutofit/>
          </a:bodyPr>
          <a:lstStyle>
            <a:lvl1pPr marL="0" indent="0" algn="ctr">
              <a:buNone/>
              <a:defRPr sz="1867"/>
            </a:lvl1pPr>
          </a:lstStyle>
          <a:p>
            <a:r>
              <a:rPr lang="en-CA" noProof="0"/>
              <a:t>Icon</a:t>
            </a:r>
          </a:p>
        </p:txBody>
      </p:sp>
      <p:sp>
        <p:nvSpPr>
          <p:cNvPr id="25" name="Espace réservé pour une image  5"/>
          <p:cNvSpPr>
            <a:spLocks noGrp="1" noChangeAspect="1"/>
          </p:cNvSpPr>
          <p:nvPr>
            <p:ph type="pic" sz="quarter" idx="18" hasCustomPrompt="1"/>
          </p:nvPr>
        </p:nvSpPr>
        <p:spPr>
          <a:xfrm>
            <a:off x="7709031" y="2339741"/>
            <a:ext cx="1399998" cy="1404125"/>
          </a:xfrm>
        </p:spPr>
        <p:txBody>
          <a:bodyPr anchor="ctr">
            <a:normAutofit/>
          </a:bodyPr>
          <a:lstStyle>
            <a:lvl1pPr marL="0" indent="0" algn="ctr">
              <a:buNone/>
              <a:defRPr sz="1867"/>
            </a:lvl1pPr>
          </a:lstStyle>
          <a:p>
            <a:r>
              <a:rPr lang="en-CA" noProof="0"/>
              <a:t>Icon</a:t>
            </a:r>
          </a:p>
        </p:txBody>
      </p:sp>
      <p:sp>
        <p:nvSpPr>
          <p:cNvPr id="26" name="Espace réservé pour une image  5"/>
          <p:cNvSpPr>
            <a:spLocks noGrp="1" noChangeAspect="1"/>
          </p:cNvSpPr>
          <p:nvPr>
            <p:ph type="pic" sz="quarter" idx="19" hasCustomPrompt="1"/>
          </p:nvPr>
        </p:nvSpPr>
        <p:spPr>
          <a:xfrm>
            <a:off x="9989617" y="2339741"/>
            <a:ext cx="1399998" cy="1404125"/>
          </a:xfrm>
        </p:spPr>
        <p:txBody>
          <a:bodyPr anchor="ctr">
            <a:normAutofit/>
          </a:bodyPr>
          <a:lstStyle>
            <a:lvl1pPr marL="0" indent="0" algn="ctr">
              <a:buNone/>
              <a:defRPr sz="1867"/>
            </a:lvl1pPr>
          </a:lstStyle>
          <a:p>
            <a:r>
              <a:rPr lang="en-CA" noProof="0"/>
              <a:t>Icon</a:t>
            </a:r>
          </a:p>
        </p:txBody>
      </p:sp>
      <p:grpSp>
        <p:nvGrpSpPr>
          <p:cNvPr id="16" name="Grouper 15"/>
          <p:cNvGrpSpPr/>
          <p:nvPr/>
        </p:nvGrpSpPr>
        <p:grpSpPr>
          <a:xfrm>
            <a:off x="0" y="-6096"/>
            <a:ext cx="12192000" cy="6864096"/>
            <a:chOff x="0" y="-4572"/>
            <a:chExt cx="9144000" cy="5148072"/>
          </a:xfrm>
        </p:grpSpPr>
        <p:sp>
          <p:nvSpPr>
            <p:cNvPr id="17" name="Rectangle 16"/>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8" name="Rectangle 17"/>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7" name="Rectangle 26"/>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28" name="Rectangle 27"/>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474618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 Content blocks + 4 image blocks">
    <p:bg>
      <p:bgPr>
        <a:gradFill>
          <a:gsLst>
            <a:gs pos="45000">
              <a:schemeClr val="bg1">
                <a:lumMod val="95000"/>
              </a:schemeClr>
            </a:gs>
            <a:gs pos="100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tx2"/>
                </a:solidFill>
              </a:defRPr>
            </a:lvl1pPr>
          </a:lstStyle>
          <a:p>
            <a:r>
              <a:rPr lang="en-US" noProof="0"/>
              <a:t>Click to edit Master title style</a:t>
            </a:r>
          </a:p>
        </p:txBody>
      </p:sp>
      <p:sp>
        <p:nvSpPr>
          <p:cNvPr id="3" name="Espace réservé du texte 10"/>
          <p:cNvSpPr>
            <a:spLocks noGrp="1"/>
          </p:cNvSpPr>
          <p:nvPr>
            <p:ph type="body" sz="quarter" idx="10"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chemeClr val="accent3"/>
                </a:solidFill>
                <a:latin typeface="+mj-lt"/>
              </a:defRPr>
            </a:lvl1pPr>
          </a:lstStyle>
          <a:p>
            <a:pPr lvl="0"/>
            <a:r>
              <a:rPr lang="en-US" noProof="0"/>
              <a:t>Section Title here</a:t>
            </a:r>
          </a:p>
        </p:txBody>
      </p:sp>
      <p:grpSp>
        <p:nvGrpSpPr>
          <p:cNvPr id="4" name="Grouper 15">
            <a:extLst>
              <a:ext uri="{FF2B5EF4-FFF2-40B4-BE49-F238E27FC236}">
                <a16:creationId xmlns:a16="http://schemas.microsoft.com/office/drawing/2014/main" id="{BCAF2C07-9247-CF8E-E67F-7CA445FAC2BC}"/>
              </a:ext>
            </a:extLst>
          </p:cNvPr>
          <p:cNvGrpSpPr/>
          <p:nvPr userDrawn="1"/>
        </p:nvGrpSpPr>
        <p:grpSpPr>
          <a:xfrm>
            <a:off x="0" y="-6096"/>
            <a:ext cx="12192000" cy="6864096"/>
            <a:chOff x="0" y="-4572"/>
            <a:chExt cx="9144000" cy="5148072"/>
          </a:xfrm>
        </p:grpSpPr>
        <p:sp>
          <p:nvSpPr>
            <p:cNvPr id="6" name="Rectangle 5">
              <a:extLst>
                <a:ext uri="{FF2B5EF4-FFF2-40B4-BE49-F238E27FC236}">
                  <a16:creationId xmlns:a16="http://schemas.microsoft.com/office/drawing/2014/main" id="{7CFB3BFB-19A0-09AC-0101-53EF48FAD356}"/>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18DD4CA7-F430-6F33-F275-11E688FEA93D}"/>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8" name="Rectangle 7">
              <a:extLst>
                <a:ext uri="{FF2B5EF4-FFF2-40B4-BE49-F238E27FC236}">
                  <a16:creationId xmlns:a16="http://schemas.microsoft.com/office/drawing/2014/main" id="{417B1CDA-58D1-BDD7-9CF0-4B2E143AF681}"/>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9" name="Rectangle 8">
              <a:extLst>
                <a:ext uri="{FF2B5EF4-FFF2-40B4-BE49-F238E27FC236}">
                  <a16:creationId xmlns:a16="http://schemas.microsoft.com/office/drawing/2014/main" id="{FC5C7415-09F4-D288-7B6B-0FB49AB74A94}"/>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5" name="Content Placeholder 4">
            <a:extLst>
              <a:ext uri="{FF2B5EF4-FFF2-40B4-BE49-F238E27FC236}">
                <a16:creationId xmlns:a16="http://schemas.microsoft.com/office/drawing/2014/main" id="{6A4C0B67-CA4E-D9CB-8192-0C5BB92FA4B4}"/>
              </a:ext>
            </a:extLst>
          </p:cNvPr>
          <p:cNvSpPr txBox="1">
            <a:spLocks/>
          </p:cNvSpPr>
          <p:nvPr userDrawn="1"/>
        </p:nvSpPr>
        <p:spPr>
          <a:xfrm>
            <a:off x="3361014" y="1584795"/>
            <a:ext cx="2682521" cy="2348390"/>
          </a:xfrm>
          <a:prstGeom prst="rect">
            <a:avLst/>
          </a:prstGeom>
          <a:solidFill>
            <a:schemeClr val="bg1"/>
          </a:solidFill>
          <a:ln>
            <a:noFill/>
          </a:ln>
        </p:spPr>
        <p:txBody>
          <a:bodyPr/>
          <a:lstStyle>
            <a:lvl1pPr marL="0" indent="0" algn="l" defTabSz="609585" rtl="0" eaLnBrk="1" latinLnBrk="0" hangingPunct="1">
              <a:lnSpc>
                <a:spcPct val="100000"/>
              </a:lnSpc>
              <a:spcBef>
                <a:spcPts val="1600"/>
              </a:spcBef>
              <a:buFont typeface="Arial" panose="020B0604020202020204" pitchFamily="34" charset="0"/>
              <a:buNone/>
              <a:defRPr sz="2667" kern="1200">
                <a:solidFill>
                  <a:srgbClr val="4E4B48"/>
                </a:solidFill>
                <a:latin typeface="+mn-lt"/>
                <a:ea typeface="+mn-ea"/>
                <a:cs typeface="+mn-cs"/>
              </a:defRPr>
            </a:lvl1pPr>
            <a:lvl2pPr marL="230712" indent="0" algn="l" defTabSz="609585" rtl="0" eaLnBrk="1" latinLnBrk="0" hangingPunct="1">
              <a:lnSpc>
                <a:spcPct val="100000"/>
              </a:lnSpc>
              <a:spcBef>
                <a:spcPts val="400"/>
              </a:spcBef>
              <a:buFont typeface="Arial"/>
              <a:buNone/>
              <a:defRPr sz="1867" kern="1200">
                <a:solidFill>
                  <a:srgbClr val="4E4B48"/>
                </a:solidFill>
                <a:latin typeface="+mn-lt"/>
                <a:ea typeface="+mn-ea"/>
                <a:cs typeface="+mn-cs"/>
              </a:defRPr>
            </a:lvl2pPr>
            <a:lvl3pPr marL="455071" indent="0" algn="l" defTabSz="609585" rtl="0" eaLnBrk="1" latinLnBrk="0" hangingPunct="1">
              <a:lnSpc>
                <a:spcPct val="100000"/>
              </a:lnSpc>
              <a:spcBef>
                <a:spcPts val="800"/>
              </a:spcBef>
              <a:buFont typeface="Arial"/>
              <a:buNone/>
              <a:defRPr sz="1867" kern="1200">
                <a:solidFill>
                  <a:srgbClr val="4E4B48"/>
                </a:solidFill>
                <a:latin typeface="+mn-lt"/>
                <a:ea typeface="+mn-ea"/>
                <a:cs typeface="+mn-cs"/>
              </a:defRPr>
            </a:lvl3pPr>
            <a:lvl4pPr marL="685783" indent="0" algn="l" defTabSz="609585" rtl="0" eaLnBrk="1" latinLnBrk="0" hangingPunct="1">
              <a:lnSpc>
                <a:spcPct val="100000"/>
              </a:lnSpc>
              <a:spcBef>
                <a:spcPts val="800"/>
              </a:spcBef>
              <a:buFont typeface="Arial"/>
              <a:buNone/>
              <a:defRPr sz="1600" kern="1200">
                <a:solidFill>
                  <a:srgbClr val="4E4B48"/>
                </a:solidFill>
                <a:latin typeface="+mn-lt"/>
                <a:ea typeface="+mn-ea"/>
                <a:cs typeface="+mn-cs"/>
              </a:defRPr>
            </a:lvl4pPr>
            <a:lvl5pPr marL="916495" indent="0" algn="l" defTabSz="609585" rtl="0" eaLnBrk="1" latinLnBrk="0" hangingPunct="1">
              <a:lnSpc>
                <a:spcPct val="100000"/>
              </a:lnSpc>
              <a:spcBef>
                <a:spcPts val="533"/>
              </a:spcBef>
              <a:buFont typeface="Arial"/>
              <a:buNone/>
              <a:defRPr sz="1467" b="0" i="0" kern="1200">
                <a:solidFill>
                  <a:srgbClr val="4E4B48"/>
                </a:solidFill>
                <a:latin typeface="+mn-lt"/>
                <a:ea typeface="+mn-ea"/>
                <a:cs typeface="Garamond Premr Pro"/>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sz="2400">
              <a:solidFill>
                <a:schemeClr val="accent1"/>
              </a:solidFill>
            </a:endParaRPr>
          </a:p>
        </p:txBody>
      </p:sp>
      <p:sp>
        <p:nvSpPr>
          <p:cNvPr id="10" name="Content Placeholder 4">
            <a:extLst>
              <a:ext uri="{FF2B5EF4-FFF2-40B4-BE49-F238E27FC236}">
                <a16:creationId xmlns:a16="http://schemas.microsoft.com/office/drawing/2014/main" id="{ADB7EFAF-ADD4-A497-A6B2-F60486411B29}"/>
              </a:ext>
            </a:extLst>
          </p:cNvPr>
          <p:cNvSpPr txBox="1">
            <a:spLocks/>
          </p:cNvSpPr>
          <p:nvPr userDrawn="1"/>
        </p:nvSpPr>
        <p:spPr>
          <a:xfrm>
            <a:off x="564130" y="1584795"/>
            <a:ext cx="2682521" cy="2348390"/>
          </a:xfrm>
          <a:prstGeom prst="rect">
            <a:avLst/>
          </a:prstGeom>
          <a:solidFill>
            <a:schemeClr val="bg1"/>
          </a:solidFill>
          <a:ln>
            <a:noFill/>
          </a:ln>
        </p:spPr>
        <p:txBody>
          <a:bodyPr/>
          <a:lstStyle>
            <a:lvl1pPr marL="0" indent="0" algn="l" defTabSz="609585" rtl="0" eaLnBrk="1" latinLnBrk="0" hangingPunct="1">
              <a:lnSpc>
                <a:spcPct val="100000"/>
              </a:lnSpc>
              <a:spcBef>
                <a:spcPts val="1600"/>
              </a:spcBef>
              <a:buFont typeface="Arial" panose="020B0604020202020204" pitchFamily="34" charset="0"/>
              <a:buNone/>
              <a:defRPr sz="2667" kern="1200">
                <a:solidFill>
                  <a:srgbClr val="4E4B48"/>
                </a:solidFill>
                <a:latin typeface="+mn-lt"/>
                <a:ea typeface="+mn-ea"/>
                <a:cs typeface="+mn-cs"/>
              </a:defRPr>
            </a:lvl1pPr>
            <a:lvl2pPr marL="230712" indent="0" algn="l" defTabSz="609585" rtl="0" eaLnBrk="1" latinLnBrk="0" hangingPunct="1">
              <a:lnSpc>
                <a:spcPct val="100000"/>
              </a:lnSpc>
              <a:spcBef>
                <a:spcPts val="400"/>
              </a:spcBef>
              <a:buFont typeface="Arial"/>
              <a:buNone/>
              <a:defRPr sz="1867" kern="1200">
                <a:solidFill>
                  <a:srgbClr val="4E4B48"/>
                </a:solidFill>
                <a:latin typeface="+mn-lt"/>
                <a:ea typeface="+mn-ea"/>
                <a:cs typeface="+mn-cs"/>
              </a:defRPr>
            </a:lvl2pPr>
            <a:lvl3pPr marL="455071" indent="0" algn="l" defTabSz="609585" rtl="0" eaLnBrk="1" latinLnBrk="0" hangingPunct="1">
              <a:lnSpc>
                <a:spcPct val="100000"/>
              </a:lnSpc>
              <a:spcBef>
                <a:spcPts val="800"/>
              </a:spcBef>
              <a:buFont typeface="Arial"/>
              <a:buNone/>
              <a:defRPr sz="1867" kern="1200">
                <a:solidFill>
                  <a:srgbClr val="4E4B48"/>
                </a:solidFill>
                <a:latin typeface="+mn-lt"/>
                <a:ea typeface="+mn-ea"/>
                <a:cs typeface="+mn-cs"/>
              </a:defRPr>
            </a:lvl3pPr>
            <a:lvl4pPr marL="685783" indent="0" algn="l" defTabSz="609585" rtl="0" eaLnBrk="1" latinLnBrk="0" hangingPunct="1">
              <a:lnSpc>
                <a:spcPct val="100000"/>
              </a:lnSpc>
              <a:spcBef>
                <a:spcPts val="800"/>
              </a:spcBef>
              <a:buFont typeface="Arial"/>
              <a:buNone/>
              <a:defRPr sz="1600" kern="1200">
                <a:solidFill>
                  <a:srgbClr val="4E4B48"/>
                </a:solidFill>
                <a:latin typeface="+mn-lt"/>
                <a:ea typeface="+mn-ea"/>
                <a:cs typeface="+mn-cs"/>
              </a:defRPr>
            </a:lvl4pPr>
            <a:lvl5pPr marL="916495" indent="0" algn="l" defTabSz="609585" rtl="0" eaLnBrk="1" latinLnBrk="0" hangingPunct="1">
              <a:lnSpc>
                <a:spcPct val="100000"/>
              </a:lnSpc>
              <a:spcBef>
                <a:spcPts val="533"/>
              </a:spcBef>
              <a:buFont typeface="Arial"/>
              <a:buNone/>
              <a:defRPr sz="1467" b="0" i="0" kern="1200">
                <a:solidFill>
                  <a:srgbClr val="4E4B48"/>
                </a:solidFill>
                <a:latin typeface="+mn-lt"/>
                <a:ea typeface="+mn-ea"/>
                <a:cs typeface="Garamond Premr Pro"/>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sz="2400">
              <a:solidFill>
                <a:schemeClr val="accent1"/>
              </a:solidFill>
            </a:endParaRPr>
          </a:p>
        </p:txBody>
      </p:sp>
      <p:sp>
        <p:nvSpPr>
          <p:cNvPr id="12" name="Content Placeholder 4">
            <a:extLst>
              <a:ext uri="{FF2B5EF4-FFF2-40B4-BE49-F238E27FC236}">
                <a16:creationId xmlns:a16="http://schemas.microsoft.com/office/drawing/2014/main" id="{EF855242-204A-4534-38BE-2AB5CA601A17}"/>
              </a:ext>
            </a:extLst>
          </p:cNvPr>
          <p:cNvSpPr txBox="1">
            <a:spLocks/>
          </p:cNvSpPr>
          <p:nvPr userDrawn="1"/>
        </p:nvSpPr>
        <p:spPr>
          <a:xfrm>
            <a:off x="6147966" y="1584795"/>
            <a:ext cx="2682521" cy="2348390"/>
          </a:xfrm>
          <a:prstGeom prst="rect">
            <a:avLst/>
          </a:prstGeom>
          <a:solidFill>
            <a:schemeClr val="bg1"/>
          </a:solidFill>
          <a:ln>
            <a:noFill/>
          </a:ln>
        </p:spPr>
        <p:txBody>
          <a:bodyPr/>
          <a:lstStyle>
            <a:lvl1pPr marL="0" indent="0" algn="l" defTabSz="609585" rtl="0" eaLnBrk="1" latinLnBrk="0" hangingPunct="1">
              <a:lnSpc>
                <a:spcPct val="100000"/>
              </a:lnSpc>
              <a:spcBef>
                <a:spcPts val="1600"/>
              </a:spcBef>
              <a:buFont typeface="Arial" panose="020B0604020202020204" pitchFamily="34" charset="0"/>
              <a:buNone/>
              <a:defRPr sz="2667" kern="1200">
                <a:solidFill>
                  <a:srgbClr val="4E4B48"/>
                </a:solidFill>
                <a:latin typeface="+mn-lt"/>
                <a:ea typeface="+mn-ea"/>
                <a:cs typeface="+mn-cs"/>
              </a:defRPr>
            </a:lvl1pPr>
            <a:lvl2pPr marL="230712" indent="0" algn="l" defTabSz="609585" rtl="0" eaLnBrk="1" latinLnBrk="0" hangingPunct="1">
              <a:lnSpc>
                <a:spcPct val="100000"/>
              </a:lnSpc>
              <a:spcBef>
                <a:spcPts val="400"/>
              </a:spcBef>
              <a:buFont typeface="Arial"/>
              <a:buNone/>
              <a:defRPr sz="1867" kern="1200">
                <a:solidFill>
                  <a:srgbClr val="4E4B48"/>
                </a:solidFill>
                <a:latin typeface="+mn-lt"/>
                <a:ea typeface="+mn-ea"/>
                <a:cs typeface="+mn-cs"/>
              </a:defRPr>
            </a:lvl2pPr>
            <a:lvl3pPr marL="455071" indent="0" algn="l" defTabSz="609585" rtl="0" eaLnBrk="1" latinLnBrk="0" hangingPunct="1">
              <a:lnSpc>
                <a:spcPct val="100000"/>
              </a:lnSpc>
              <a:spcBef>
                <a:spcPts val="800"/>
              </a:spcBef>
              <a:buFont typeface="Arial"/>
              <a:buNone/>
              <a:defRPr sz="1867" kern="1200">
                <a:solidFill>
                  <a:srgbClr val="4E4B48"/>
                </a:solidFill>
                <a:latin typeface="+mn-lt"/>
                <a:ea typeface="+mn-ea"/>
                <a:cs typeface="+mn-cs"/>
              </a:defRPr>
            </a:lvl3pPr>
            <a:lvl4pPr marL="685783" indent="0" algn="l" defTabSz="609585" rtl="0" eaLnBrk="1" latinLnBrk="0" hangingPunct="1">
              <a:lnSpc>
                <a:spcPct val="100000"/>
              </a:lnSpc>
              <a:spcBef>
                <a:spcPts val="800"/>
              </a:spcBef>
              <a:buFont typeface="Arial"/>
              <a:buNone/>
              <a:defRPr sz="1600" kern="1200">
                <a:solidFill>
                  <a:srgbClr val="4E4B48"/>
                </a:solidFill>
                <a:latin typeface="+mn-lt"/>
                <a:ea typeface="+mn-ea"/>
                <a:cs typeface="+mn-cs"/>
              </a:defRPr>
            </a:lvl4pPr>
            <a:lvl5pPr marL="916495" indent="0" algn="l" defTabSz="609585" rtl="0" eaLnBrk="1" latinLnBrk="0" hangingPunct="1">
              <a:lnSpc>
                <a:spcPct val="100000"/>
              </a:lnSpc>
              <a:spcBef>
                <a:spcPts val="533"/>
              </a:spcBef>
              <a:buFont typeface="Arial"/>
              <a:buNone/>
              <a:defRPr sz="1467" b="0" i="0" kern="1200">
                <a:solidFill>
                  <a:srgbClr val="4E4B48"/>
                </a:solidFill>
                <a:latin typeface="+mn-lt"/>
                <a:ea typeface="+mn-ea"/>
                <a:cs typeface="Garamond Premr Pro"/>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sz="2400">
              <a:solidFill>
                <a:schemeClr val="accent1"/>
              </a:solidFill>
            </a:endParaRPr>
          </a:p>
        </p:txBody>
      </p:sp>
      <p:sp>
        <p:nvSpPr>
          <p:cNvPr id="14" name="Content Placeholder 4">
            <a:extLst>
              <a:ext uri="{FF2B5EF4-FFF2-40B4-BE49-F238E27FC236}">
                <a16:creationId xmlns:a16="http://schemas.microsoft.com/office/drawing/2014/main" id="{DF19B07E-6EAF-296B-66F2-02DADE442CD3}"/>
              </a:ext>
            </a:extLst>
          </p:cNvPr>
          <p:cNvSpPr txBox="1">
            <a:spLocks/>
          </p:cNvSpPr>
          <p:nvPr userDrawn="1"/>
        </p:nvSpPr>
        <p:spPr>
          <a:xfrm>
            <a:off x="8928641" y="1584795"/>
            <a:ext cx="2682521" cy="2348390"/>
          </a:xfrm>
          <a:prstGeom prst="rect">
            <a:avLst/>
          </a:prstGeom>
          <a:solidFill>
            <a:schemeClr val="bg1"/>
          </a:solidFill>
          <a:ln>
            <a:noFill/>
          </a:ln>
        </p:spPr>
        <p:txBody>
          <a:bodyPr/>
          <a:lstStyle>
            <a:lvl1pPr marL="0" indent="0" algn="l" defTabSz="609585" rtl="0" eaLnBrk="1" latinLnBrk="0" hangingPunct="1">
              <a:lnSpc>
                <a:spcPct val="100000"/>
              </a:lnSpc>
              <a:spcBef>
                <a:spcPts val="1600"/>
              </a:spcBef>
              <a:buFont typeface="Arial" panose="020B0604020202020204" pitchFamily="34" charset="0"/>
              <a:buNone/>
              <a:defRPr sz="2667" kern="1200">
                <a:solidFill>
                  <a:srgbClr val="4E4B48"/>
                </a:solidFill>
                <a:latin typeface="+mn-lt"/>
                <a:ea typeface="+mn-ea"/>
                <a:cs typeface="+mn-cs"/>
              </a:defRPr>
            </a:lvl1pPr>
            <a:lvl2pPr marL="230712" indent="0" algn="l" defTabSz="609585" rtl="0" eaLnBrk="1" latinLnBrk="0" hangingPunct="1">
              <a:lnSpc>
                <a:spcPct val="100000"/>
              </a:lnSpc>
              <a:spcBef>
                <a:spcPts val="400"/>
              </a:spcBef>
              <a:buFont typeface="Arial"/>
              <a:buNone/>
              <a:defRPr sz="1867" kern="1200">
                <a:solidFill>
                  <a:srgbClr val="4E4B48"/>
                </a:solidFill>
                <a:latin typeface="+mn-lt"/>
                <a:ea typeface="+mn-ea"/>
                <a:cs typeface="+mn-cs"/>
              </a:defRPr>
            </a:lvl2pPr>
            <a:lvl3pPr marL="455071" indent="0" algn="l" defTabSz="609585" rtl="0" eaLnBrk="1" latinLnBrk="0" hangingPunct="1">
              <a:lnSpc>
                <a:spcPct val="100000"/>
              </a:lnSpc>
              <a:spcBef>
                <a:spcPts val="800"/>
              </a:spcBef>
              <a:buFont typeface="Arial"/>
              <a:buNone/>
              <a:defRPr sz="1867" kern="1200">
                <a:solidFill>
                  <a:srgbClr val="4E4B48"/>
                </a:solidFill>
                <a:latin typeface="+mn-lt"/>
                <a:ea typeface="+mn-ea"/>
                <a:cs typeface="+mn-cs"/>
              </a:defRPr>
            </a:lvl3pPr>
            <a:lvl4pPr marL="685783" indent="0" algn="l" defTabSz="609585" rtl="0" eaLnBrk="1" latinLnBrk="0" hangingPunct="1">
              <a:lnSpc>
                <a:spcPct val="100000"/>
              </a:lnSpc>
              <a:spcBef>
                <a:spcPts val="800"/>
              </a:spcBef>
              <a:buFont typeface="Arial"/>
              <a:buNone/>
              <a:defRPr sz="1600" kern="1200">
                <a:solidFill>
                  <a:srgbClr val="4E4B48"/>
                </a:solidFill>
                <a:latin typeface="+mn-lt"/>
                <a:ea typeface="+mn-ea"/>
                <a:cs typeface="+mn-cs"/>
              </a:defRPr>
            </a:lvl4pPr>
            <a:lvl5pPr marL="916495" indent="0" algn="l" defTabSz="609585" rtl="0" eaLnBrk="1" latinLnBrk="0" hangingPunct="1">
              <a:lnSpc>
                <a:spcPct val="100000"/>
              </a:lnSpc>
              <a:spcBef>
                <a:spcPts val="533"/>
              </a:spcBef>
              <a:buFont typeface="Arial"/>
              <a:buNone/>
              <a:defRPr sz="1467" b="0" i="0" kern="1200">
                <a:solidFill>
                  <a:srgbClr val="4E4B48"/>
                </a:solidFill>
                <a:latin typeface="+mn-lt"/>
                <a:ea typeface="+mn-ea"/>
                <a:cs typeface="Garamond Premr Pro"/>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sz="2400">
              <a:solidFill>
                <a:schemeClr val="accent1"/>
              </a:solidFill>
            </a:endParaRPr>
          </a:p>
        </p:txBody>
      </p:sp>
      <p:cxnSp>
        <p:nvCxnSpPr>
          <p:cNvPr id="17" name="Straight Connector 16">
            <a:extLst>
              <a:ext uri="{FF2B5EF4-FFF2-40B4-BE49-F238E27FC236}">
                <a16:creationId xmlns:a16="http://schemas.microsoft.com/office/drawing/2014/main" id="{DA1A11CE-7F74-BA61-9505-FF8E70057D7A}"/>
              </a:ext>
            </a:extLst>
          </p:cNvPr>
          <p:cNvCxnSpPr/>
          <p:nvPr userDrawn="1"/>
        </p:nvCxnSpPr>
        <p:spPr>
          <a:xfrm>
            <a:off x="562132" y="1584795"/>
            <a:ext cx="2690734" cy="0"/>
          </a:xfrm>
          <a:prstGeom prst="line">
            <a:avLst/>
          </a:prstGeom>
          <a:ln w="254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F235417-5F48-55D2-88BC-B57602B30A93}"/>
              </a:ext>
            </a:extLst>
          </p:cNvPr>
          <p:cNvCxnSpPr/>
          <p:nvPr userDrawn="1"/>
        </p:nvCxnSpPr>
        <p:spPr>
          <a:xfrm>
            <a:off x="3357798" y="1584795"/>
            <a:ext cx="2690734" cy="0"/>
          </a:xfrm>
          <a:prstGeom prst="line">
            <a:avLst/>
          </a:prstGeom>
          <a:ln w="254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8DFB1D7-7967-FA31-60A1-FF68980B2D96}"/>
              </a:ext>
            </a:extLst>
          </p:cNvPr>
          <p:cNvCxnSpPr/>
          <p:nvPr userDrawn="1"/>
        </p:nvCxnSpPr>
        <p:spPr>
          <a:xfrm>
            <a:off x="6138473" y="1584795"/>
            <a:ext cx="2690734" cy="0"/>
          </a:xfrm>
          <a:prstGeom prst="line">
            <a:avLst/>
          </a:prstGeom>
          <a:ln w="25400"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CB80F16-CB2B-7473-711F-1BC9AFC8CB4A}"/>
              </a:ext>
            </a:extLst>
          </p:cNvPr>
          <p:cNvCxnSpPr/>
          <p:nvPr userDrawn="1"/>
        </p:nvCxnSpPr>
        <p:spPr>
          <a:xfrm>
            <a:off x="8919148" y="1584795"/>
            <a:ext cx="2690734" cy="0"/>
          </a:xfrm>
          <a:prstGeom prst="line">
            <a:avLst/>
          </a:prstGeom>
          <a:ln w="254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1" name="Picture Placeholder 4">
            <a:extLst>
              <a:ext uri="{FF2B5EF4-FFF2-40B4-BE49-F238E27FC236}">
                <a16:creationId xmlns:a16="http://schemas.microsoft.com/office/drawing/2014/main" id="{696DEB07-1A8B-F10D-738D-83359C20B35C}"/>
              </a:ext>
            </a:extLst>
          </p:cNvPr>
          <p:cNvSpPr>
            <a:spLocks noGrp="1"/>
          </p:cNvSpPr>
          <p:nvPr>
            <p:ph type="pic" sz="quarter" idx="15"/>
          </p:nvPr>
        </p:nvSpPr>
        <p:spPr>
          <a:xfrm>
            <a:off x="562132" y="3642081"/>
            <a:ext cx="2690794" cy="2276868"/>
          </a:xfrm>
        </p:spPr>
        <p:txBody>
          <a:bodyPr/>
          <a:lstStyle/>
          <a:p>
            <a:r>
              <a:rPr lang="en-US"/>
              <a:t>Click icon to add picture</a:t>
            </a:r>
          </a:p>
        </p:txBody>
      </p:sp>
      <p:sp>
        <p:nvSpPr>
          <p:cNvPr id="22" name="Picture Placeholder 4">
            <a:extLst>
              <a:ext uri="{FF2B5EF4-FFF2-40B4-BE49-F238E27FC236}">
                <a16:creationId xmlns:a16="http://schemas.microsoft.com/office/drawing/2014/main" id="{2451A4F2-17FC-8BC2-0899-3D34A7BFF2E0}"/>
              </a:ext>
            </a:extLst>
          </p:cNvPr>
          <p:cNvSpPr>
            <a:spLocks noGrp="1"/>
          </p:cNvSpPr>
          <p:nvPr>
            <p:ph type="pic" sz="quarter" idx="16"/>
          </p:nvPr>
        </p:nvSpPr>
        <p:spPr>
          <a:xfrm>
            <a:off x="3357798" y="3642081"/>
            <a:ext cx="2690794" cy="2276868"/>
          </a:xfrm>
        </p:spPr>
        <p:txBody>
          <a:bodyPr/>
          <a:lstStyle/>
          <a:p>
            <a:r>
              <a:rPr lang="en-US"/>
              <a:t>Click icon to add picture</a:t>
            </a:r>
          </a:p>
        </p:txBody>
      </p:sp>
      <p:sp>
        <p:nvSpPr>
          <p:cNvPr id="23" name="Picture Placeholder 4">
            <a:extLst>
              <a:ext uri="{FF2B5EF4-FFF2-40B4-BE49-F238E27FC236}">
                <a16:creationId xmlns:a16="http://schemas.microsoft.com/office/drawing/2014/main" id="{A693CA2F-24BB-CAAD-6CDA-EC9A1826E898}"/>
              </a:ext>
            </a:extLst>
          </p:cNvPr>
          <p:cNvSpPr>
            <a:spLocks noGrp="1"/>
          </p:cNvSpPr>
          <p:nvPr>
            <p:ph type="pic" sz="quarter" idx="17"/>
          </p:nvPr>
        </p:nvSpPr>
        <p:spPr>
          <a:xfrm>
            <a:off x="6145968" y="3642081"/>
            <a:ext cx="2677254" cy="2276868"/>
          </a:xfrm>
        </p:spPr>
        <p:txBody>
          <a:bodyPr/>
          <a:lstStyle/>
          <a:p>
            <a:r>
              <a:rPr lang="en-US"/>
              <a:t>Click icon to add picture</a:t>
            </a:r>
          </a:p>
        </p:txBody>
      </p:sp>
      <p:sp>
        <p:nvSpPr>
          <p:cNvPr id="24" name="Picture Placeholder 4">
            <a:extLst>
              <a:ext uri="{FF2B5EF4-FFF2-40B4-BE49-F238E27FC236}">
                <a16:creationId xmlns:a16="http://schemas.microsoft.com/office/drawing/2014/main" id="{966F36D0-9774-F07E-C319-93C8494D94B9}"/>
              </a:ext>
            </a:extLst>
          </p:cNvPr>
          <p:cNvSpPr>
            <a:spLocks noGrp="1"/>
          </p:cNvSpPr>
          <p:nvPr>
            <p:ph type="pic" sz="quarter" idx="18"/>
          </p:nvPr>
        </p:nvSpPr>
        <p:spPr>
          <a:xfrm>
            <a:off x="8932133" y="3642081"/>
            <a:ext cx="2677254" cy="2276868"/>
          </a:xfrm>
        </p:spPr>
        <p:txBody>
          <a:bodyPr/>
          <a:lstStyle/>
          <a:p>
            <a:r>
              <a:rPr lang="en-US"/>
              <a:t>Click icon to add picture</a:t>
            </a:r>
          </a:p>
        </p:txBody>
      </p:sp>
      <p:sp>
        <p:nvSpPr>
          <p:cNvPr id="26" name="Content Placeholder 25">
            <a:extLst>
              <a:ext uri="{FF2B5EF4-FFF2-40B4-BE49-F238E27FC236}">
                <a16:creationId xmlns:a16="http://schemas.microsoft.com/office/drawing/2014/main" id="{C16DA2F3-1D40-B405-69E4-94B6E65B8D2A}"/>
              </a:ext>
            </a:extLst>
          </p:cNvPr>
          <p:cNvSpPr>
            <a:spLocks noGrp="1"/>
          </p:cNvSpPr>
          <p:nvPr>
            <p:ph sz="quarter" idx="19"/>
          </p:nvPr>
        </p:nvSpPr>
        <p:spPr>
          <a:xfrm>
            <a:off x="582613" y="1584687"/>
            <a:ext cx="2663825" cy="2349500"/>
          </a:xfrm>
        </p:spPr>
        <p:txBody>
          <a:bodyPr lIns="180000" tIns="251999" rIns="180000"/>
          <a:lstStyle>
            <a:lvl1pPr>
              <a:spcBef>
                <a:spcPts val="3400"/>
              </a:spcBef>
              <a:defRPr sz="2400">
                <a:solidFill>
                  <a:schemeClr val="tx2"/>
                </a:solidFill>
              </a:defRPr>
            </a:lvl1pPr>
          </a:lstStyle>
          <a:p>
            <a:pPr lvl="0"/>
            <a:r>
              <a:rPr lang="en-US"/>
              <a:t>Click to edit Master text styles</a:t>
            </a:r>
          </a:p>
        </p:txBody>
      </p:sp>
      <p:sp>
        <p:nvSpPr>
          <p:cNvPr id="27" name="Content Placeholder 25">
            <a:extLst>
              <a:ext uri="{FF2B5EF4-FFF2-40B4-BE49-F238E27FC236}">
                <a16:creationId xmlns:a16="http://schemas.microsoft.com/office/drawing/2014/main" id="{739492A6-5BFB-8C9D-5812-1FA720E71F7D}"/>
              </a:ext>
            </a:extLst>
          </p:cNvPr>
          <p:cNvSpPr>
            <a:spLocks noGrp="1"/>
          </p:cNvSpPr>
          <p:nvPr>
            <p:ph sz="quarter" idx="20"/>
          </p:nvPr>
        </p:nvSpPr>
        <p:spPr>
          <a:xfrm>
            <a:off x="3370784" y="1584687"/>
            <a:ext cx="2663825" cy="2349500"/>
          </a:xfrm>
        </p:spPr>
        <p:txBody>
          <a:bodyPr lIns="180000" tIns="251999" rIns="180000"/>
          <a:lstStyle>
            <a:lvl1pPr>
              <a:spcBef>
                <a:spcPts val="3400"/>
              </a:spcBef>
              <a:defRPr sz="2400">
                <a:solidFill>
                  <a:schemeClr val="tx2"/>
                </a:solidFill>
              </a:defRPr>
            </a:lvl1pPr>
          </a:lstStyle>
          <a:p>
            <a:pPr lvl="0"/>
            <a:r>
              <a:rPr lang="en-US"/>
              <a:t>Click to edit Master text styles</a:t>
            </a:r>
          </a:p>
        </p:txBody>
      </p:sp>
      <p:sp>
        <p:nvSpPr>
          <p:cNvPr id="28" name="Content Placeholder 25">
            <a:extLst>
              <a:ext uri="{FF2B5EF4-FFF2-40B4-BE49-F238E27FC236}">
                <a16:creationId xmlns:a16="http://schemas.microsoft.com/office/drawing/2014/main" id="{295D3400-12F1-9F73-1B88-3399B5DDE08F}"/>
              </a:ext>
            </a:extLst>
          </p:cNvPr>
          <p:cNvSpPr>
            <a:spLocks noGrp="1"/>
          </p:cNvSpPr>
          <p:nvPr>
            <p:ph sz="quarter" idx="21"/>
          </p:nvPr>
        </p:nvSpPr>
        <p:spPr>
          <a:xfrm>
            <a:off x="6151459" y="1584687"/>
            <a:ext cx="2663825" cy="2349500"/>
          </a:xfrm>
        </p:spPr>
        <p:txBody>
          <a:bodyPr lIns="180000" tIns="251999" rIns="180000"/>
          <a:lstStyle>
            <a:lvl1pPr>
              <a:spcBef>
                <a:spcPts val="3400"/>
              </a:spcBef>
              <a:defRPr sz="2400">
                <a:solidFill>
                  <a:schemeClr val="tx2"/>
                </a:solidFill>
              </a:defRPr>
            </a:lvl1pPr>
          </a:lstStyle>
          <a:p>
            <a:pPr lvl="0"/>
            <a:r>
              <a:rPr lang="en-US"/>
              <a:t>Click to edit Master text styles</a:t>
            </a:r>
          </a:p>
        </p:txBody>
      </p:sp>
      <p:sp>
        <p:nvSpPr>
          <p:cNvPr id="29" name="Content Placeholder 25">
            <a:extLst>
              <a:ext uri="{FF2B5EF4-FFF2-40B4-BE49-F238E27FC236}">
                <a16:creationId xmlns:a16="http://schemas.microsoft.com/office/drawing/2014/main" id="{42C0EC20-0BA2-79A9-BAB5-EC863B32DB49}"/>
              </a:ext>
            </a:extLst>
          </p:cNvPr>
          <p:cNvSpPr>
            <a:spLocks noGrp="1"/>
          </p:cNvSpPr>
          <p:nvPr>
            <p:ph sz="quarter" idx="22"/>
          </p:nvPr>
        </p:nvSpPr>
        <p:spPr>
          <a:xfrm>
            <a:off x="8917145" y="1581014"/>
            <a:ext cx="2663825" cy="2349500"/>
          </a:xfrm>
        </p:spPr>
        <p:txBody>
          <a:bodyPr lIns="180000" tIns="251999" rIns="180000"/>
          <a:lstStyle>
            <a:lvl1pPr>
              <a:spcBef>
                <a:spcPts val="3400"/>
              </a:spcBef>
              <a:defRPr sz="240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289370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 Backgroun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A020AA9-7A3F-7945-9082-F1C9A489D1EE}"/>
              </a:ext>
            </a:extLst>
          </p:cNvPr>
          <p:cNvSpPr>
            <a:spLocks noGrp="1"/>
          </p:cNvSpPr>
          <p:nvPr>
            <p:ph type="pic" sz="quarter" idx="11"/>
          </p:nvPr>
        </p:nvSpPr>
        <p:spPr>
          <a:xfrm>
            <a:off x="293688" y="288925"/>
            <a:ext cx="11612562" cy="6286500"/>
          </a:xfrm>
          <a:solidFill>
            <a:schemeClr val="bg1">
              <a:lumMod val="95000"/>
            </a:schemeClr>
          </a:solidFill>
        </p:spPr>
        <p:txBody>
          <a:bodyPr anchor="ctr"/>
          <a:lstStyle>
            <a:lvl1pPr algn="ctr">
              <a:defRPr sz="1600"/>
            </a:lvl1pPr>
          </a:lstStyle>
          <a:p>
            <a:r>
              <a:rPr lang="en-US"/>
              <a:t>Click icon to add picture</a:t>
            </a:r>
          </a:p>
        </p:txBody>
      </p:sp>
      <p:sp>
        <p:nvSpPr>
          <p:cNvPr id="2" name="Titre 1"/>
          <p:cNvSpPr>
            <a:spLocks noGrp="1"/>
          </p:cNvSpPr>
          <p:nvPr>
            <p:ph type="title"/>
          </p:nvPr>
        </p:nvSpPr>
        <p:spPr/>
        <p:txBody>
          <a:bodyPr/>
          <a:lstStyle>
            <a:lvl1pPr>
              <a:defRPr>
                <a:solidFill>
                  <a:srgbClr val="005197"/>
                </a:solidFill>
              </a:defRPr>
            </a:lvl1pPr>
          </a:lstStyle>
          <a:p>
            <a:r>
              <a:rPr lang="en-US" noProof="0"/>
              <a:t>Click to edit Master title style</a:t>
            </a:r>
          </a:p>
        </p:txBody>
      </p:sp>
      <p:sp>
        <p:nvSpPr>
          <p:cNvPr id="3" name="Espace réservé du texte 10"/>
          <p:cNvSpPr>
            <a:spLocks noGrp="1"/>
          </p:cNvSpPr>
          <p:nvPr>
            <p:ph type="body" sz="quarter" idx="10"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spTree>
    <p:extLst>
      <p:ext uri="{BB962C8B-B14F-4D97-AF65-F5344CB8AC3E}">
        <p14:creationId xmlns:p14="http://schemas.microsoft.com/office/powerpoint/2010/main" val="321179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cSld name="Image - Full Slide">
    <p:bg>
      <p:bgPr>
        <a:solidFill>
          <a:schemeClr val="bg1"/>
        </a:solidFill>
        <a:effectLst/>
      </p:bgPr>
    </p:bg>
    <p:spTree>
      <p:nvGrpSpPr>
        <p:cNvPr id="1" name=""/>
        <p:cNvGrpSpPr/>
        <p:nvPr/>
      </p:nvGrpSpPr>
      <p:grpSpPr>
        <a:xfrm>
          <a:off x="0" y="0"/>
          <a:ext cx="0" cy="0"/>
          <a:chOff x="0" y="0"/>
          <a:chExt cx="0" cy="0"/>
        </a:xfrm>
      </p:grpSpPr>
      <p:sp>
        <p:nvSpPr>
          <p:cNvPr id="3" name="Espace réservé pour une image  2"/>
          <p:cNvSpPr>
            <a:spLocks noGrp="1" noChangeAspect="1"/>
          </p:cNvSpPr>
          <p:nvPr>
            <p:ph type="pic" idx="1"/>
          </p:nvPr>
        </p:nvSpPr>
        <p:spPr>
          <a:xfrm>
            <a:off x="0" y="0"/>
            <a:ext cx="12192000" cy="6858000"/>
          </a:xfrm>
        </p:spPr>
        <p:txBody>
          <a:bodyPr anchor="ctr"/>
          <a:lstStyle>
            <a:lvl1pPr marL="0" indent="0" algn="ctr">
              <a:buNone/>
              <a:defRPr sz="1600" b="0">
                <a:latin typeface="+mn-lt"/>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fr-CA"/>
          </a:p>
        </p:txBody>
      </p:sp>
      <p:grpSp>
        <p:nvGrpSpPr>
          <p:cNvPr id="2" name="Grouper 15">
            <a:extLst>
              <a:ext uri="{FF2B5EF4-FFF2-40B4-BE49-F238E27FC236}">
                <a16:creationId xmlns:a16="http://schemas.microsoft.com/office/drawing/2014/main" id="{58A05738-FA5B-F68A-6B9E-21FF9D366198}"/>
              </a:ext>
            </a:extLst>
          </p:cNvPr>
          <p:cNvGrpSpPr/>
          <p:nvPr userDrawn="1"/>
        </p:nvGrpSpPr>
        <p:grpSpPr>
          <a:xfrm>
            <a:off x="0" y="-6096"/>
            <a:ext cx="12192000" cy="6864096"/>
            <a:chOff x="0" y="-4572"/>
            <a:chExt cx="9144000" cy="5148072"/>
          </a:xfrm>
        </p:grpSpPr>
        <p:sp>
          <p:nvSpPr>
            <p:cNvPr id="4" name="Rectangle 3">
              <a:extLst>
                <a:ext uri="{FF2B5EF4-FFF2-40B4-BE49-F238E27FC236}">
                  <a16:creationId xmlns:a16="http://schemas.microsoft.com/office/drawing/2014/main" id="{EC5F5F31-BFF6-FCA4-BD7A-7CC22C1F53DD}"/>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5" name="Rectangle 4">
              <a:extLst>
                <a:ext uri="{FF2B5EF4-FFF2-40B4-BE49-F238E27FC236}">
                  <a16:creationId xmlns:a16="http://schemas.microsoft.com/office/drawing/2014/main" id="{3C4D2F88-61BE-3C3D-E039-499F6B2F39BA}"/>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6" name="Rectangle 5">
              <a:extLst>
                <a:ext uri="{FF2B5EF4-FFF2-40B4-BE49-F238E27FC236}">
                  <a16:creationId xmlns:a16="http://schemas.microsoft.com/office/drawing/2014/main" id="{D6199BA1-D590-108D-3B15-D5BB9DA165E6}"/>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D55A85AF-D57F-CACD-0C61-631E7332A50B}"/>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213493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hoto Bkgd with overlay and titl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2286D9-1570-41C5-A217-80F077276C2A}"/>
              </a:ext>
            </a:extLst>
          </p:cNvPr>
          <p:cNvSpPr>
            <a:spLocks noGrp="1"/>
          </p:cNvSpPr>
          <p:nvPr>
            <p:ph type="pic" sz="quarter" idx="10"/>
          </p:nvPr>
        </p:nvSpPr>
        <p:spPr>
          <a:xfrm>
            <a:off x="294482" y="292894"/>
            <a:ext cx="11603037" cy="6272213"/>
          </a:xfrm>
          <a:solidFill>
            <a:schemeClr val="bg1">
              <a:lumMod val="85000"/>
            </a:schemeClr>
          </a:solidFill>
        </p:spPr>
        <p:txBody>
          <a:bodyPr/>
          <a:lstStyle/>
          <a:p>
            <a:r>
              <a:rPr lang="en-US"/>
              <a:t>Click icon to add picture</a:t>
            </a:r>
            <a:endParaRPr lang="en-CA"/>
          </a:p>
        </p:txBody>
      </p:sp>
      <p:sp>
        <p:nvSpPr>
          <p:cNvPr id="11" name="Text Placeholder">
            <a:extLst>
              <a:ext uri="{FF2B5EF4-FFF2-40B4-BE49-F238E27FC236}">
                <a16:creationId xmlns:a16="http://schemas.microsoft.com/office/drawing/2014/main" id="{97B595BA-2A92-42BD-8E69-A0C8753A2738}"/>
              </a:ext>
            </a:extLst>
          </p:cNvPr>
          <p:cNvSpPr>
            <a:spLocks noGrp="1"/>
          </p:cNvSpPr>
          <p:nvPr>
            <p:ph type="body" sz="quarter" idx="11" hasCustomPrompt="1"/>
          </p:nvPr>
        </p:nvSpPr>
        <p:spPr>
          <a:xfrm>
            <a:off x="294481" y="293688"/>
            <a:ext cx="11601450" cy="6270625"/>
          </a:xfrm>
          <a:solidFill>
            <a:schemeClr val="tx1">
              <a:alpha val="35000"/>
            </a:schemeClr>
          </a:solidFill>
        </p:spPr>
        <p:txBody>
          <a:bodyPr tIns="3600000" rIns="468000" anchor="ctr" anchorCtr="0"/>
          <a:lstStyle>
            <a:lvl1pPr algn="r">
              <a:lnSpc>
                <a:spcPct val="100000"/>
              </a:lnSpc>
              <a:defRPr sz="1100" b="0">
                <a:solidFill>
                  <a:schemeClr val="bg1"/>
                </a:solidFill>
              </a:defRPr>
            </a:lvl1pPr>
            <a:lvl2pPr marL="459312" indent="-228600" algn="r">
              <a:buFont typeface="+mj-lt"/>
              <a:buAutoNum type="arabicPeriod"/>
              <a:defRPr sz="1100">
                <a:solidFill>
                  <a:schemeClr val="bg1"/>
                </a:solidFill>
              </a:defRPr>
            </a:lvl2pPr>
          </a:lstStyle>
          <a:p>
            <a:pPr lvl="0"/>
            <a:r>
              <a:rPr lang="en-US"/>
              <a:t>*****Overlay to darken image******</a:t>
            </a:r>
            <a:br>
              <a:rPr lang="en-US"/>
            </a:br>
            <a:r>
              <a:rPr lang="en-US"/>
              <a:t>1. Click Arrange&gt;Selection Pane </a:t>
            </a:r>
            <a:br>
              <a:rPr lang="en-US"/>
            </a:br>
            <a:r>
              <a:rPr lang="en-US"/>
              <a:t>2. Click the eye icon next to Text Placeholder to hide it</a:t>
            </a:r>
            <a:br>
              <a:rPr lang="en-US"/>
            </a:br>
            <a:r>
              <a:rPr lang="en-US"/>
              <a:t>3. Click the picture placeholder icon to select a background</a:t>
            </a:r>
            <a:br>
              <a:rPr lang="en-US"/>
            </a:br>
            <a:r>
              <a:rPr lang="en-US"/>
              <a:t>4. Turn the Text Placeholder layer back on</a:t>
            </a:r>
            <a:endParaRPr lang="en-CA"/>
          </a:p>
        </p:txBody>
      </p:sp>
      <p:sp>
        <p:nvSpPr>
          <p:cNvPr id="4" name="Titre 2">
            <a:extLst>
              <a:ext uri="{FF2B5EF4-FFF2-40B4-BE49-F238E27FC236}">
                <a16:creationId xmlns:a16="http://schemas.microsoft.com/office/drawing/2014/main" id="{D4A4F880-E485-354F-8378-C89533F376EC}"/>
              </a:ext>
            </a:extLst>
          </p:cNvPr>
          <p:cNvSpPr>
            <a:spLocks noGrp="1"/>
          </p:cNvSpPr>
          <p:nvPr>
            <p:ph type="title"/>
          </p:nvPr>
        </p:nvSpPr>
        <p:spPr>
          <a:xfrm>
            <a:off x="507996" y="737464"/>
            <a:ext cx="4817984" cy="5583125"/>
          </a:xfrm>
        </p:spPr>
        <p:txBody>
          <a:bodyPr anchor="ctr" anchorCtr="0">
            <a:noAutofit/>
          </a:bodyPr>
          <a:lstStyle>
            <a:lvl1pPr>
              <a:lnSpc>
                <a:spcPts val="8300"/>
              </a:lnSpc>
              <a:defRPr sz="8000">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28979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1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hoto Background w/ 3 text overlays">
    <p:spTree>
      <p:nvGrpSpPr>
        <p:cNvPr id="1" name=""/>
        <p:cNvGrpSpPr/>
        <p:nvPr/>
      </p:nvGrpSpPr>
      <p:grpSpPr>
        <a:xfrm>
          <a:off x="0" y="0"/>
          <a:ext cx="0" cy="0"/>
          <a:chOff x="0" y="0"/>
          <a:chExt cx="0" cy="0"/>
        </a:xfrm>
      </p:grpSpPr>
      <p:sp>
        <p:nvSpPr>
          <p:cNvPr id="11" name="Picture Placeholder 2">
            <a:extLst>
              <a:ext uri="{FF2B5EF4-FFF2-40B4-BE49-F238E27FC236}">
                <a16:creationId xmlns:a16="http://schemas.microsoft.com/office/drawing/2014/main" id="{6116D639-72E9-DA40-9187-B6585B812B5E}"/>
              </a:ext>
            </a:extLst>
          </p:cNvPr>
          <p:cNvSpPr>
            <a:spLocks noGrp="1"/>
          </p:cNvSpPr>
          <p:nvPr>
            <p:ph type="pic" sz="quarter" idx="13"/>
          </p:nvPr>
        </p:nvSpPr>
        <p:spPr>
          <a:xfrm>
            <a:off x="294482" y="292894"/>
            <a:ext cx="11603037" cy="6272213"/>
          </a:xfrm>
          <a:solidFill>
            <a:schemeClr val="bg1">
              <a:lumMod val="85000"/>
            </a:schemeClr>
          </a:solidFill>
        </p:spPr>
        <p:txBody>
          <a:bodyPr/>
          <a:lstStyle/>
          <a:p>
            <a:r>
              <a:rPr lang="en-US"/>
              <a:t>Click icon to add picture</a:t>
            </a:r>
            <a:endParaRPr lang="en-CA"/>
          </a:p>
        </p:txBody>
      </p:sp>
      <p:sp>
        <p:nvSpPr>
          <p:cNvPr id="5" name="Text Placeholder 4">
            <a:extLst>
              <a:ext uri="{FF2B5EF4-FFF2-40B4-BE49-F238E27FC236}">
                <a16:creationId xmlns:a16="http://schemas.microsoft.com/office/drawing/2014/main" id="{9F485316-AA1C-4546-88CE-BC450BEEA362}"/>
              </a:ext>
            </a:extLst>
          </p:cNvPr>
          <p:cNvSpPr>
            <a:spLocks noGrp="1"/>
          </p:cNvSpPr>
          <p:nvPr>
            <p:ph type="body" sz="quarter" idx="14"/>
          </p:nvPr>
        </p:nvSpPr>
        <p:spPr>
          <a:xfrm>
            <a:off x="293688" y="3579813"/>
            <a:ext cx="11603037" cy="2984500"/>
          </a:xfrm>
          <a:solidFill>
            <a:schemeClr val="tx1">
              <a:alpha val="6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0CA9D99F-7600-5A40-A5DA-FCFBC0EC6404}"/>
              </a:ext>
            </a:extLst>
          </p:cNvPr>
          <p:cNvSpPr>
            <a:spLocks noGrp="1"/>
          </p:cNvSpPr>
          <p:nvPr>
            <p:ph sz="quarter" idx="10"/>
          </p:nvPr>
        </p:nvSpPr>
        <p:spPr>
          <a:xfrm>
            <a:off x="669358" y="3872753"/>
            <a:ext cx="3230287" cy="2447836"/>
          </a:xfrm>
          <a:ln w="25400">
            <a:solidFill>
              <a:schemeClr val="bg1"/>
            </a:solidFill>
          </a:ln>
        </p:spPr>
        <p:txBody>
          <a:bodyPr lIns="251999" tIns="216000" anchor="t" anchorCtr="0"/>
          <a:lstStyle>
            <a:lvl1pPr>
              <a:defRPr sz="2400">
                <a:solidFill>
                  <a:schemeClr val="bg1"/>
                </a:solidFill>
                <a:latin typeface="+mn-lt"/>
              </a:defRPr>
            </a:lvl1pPr>
          </a:lstStyle>
          <a:p>
            <a:pPr lvl="0"/>
            <a:r>
              <a:rPr lang="en-US"/>
              <a:t>Click to edit Master text styles</a:t>
            </a:r>
          </a:p>
        </p:txBody>
      </p:sp>
      <p:sp>
        <p:nvSpPr>
          <p:cNvPr id="16" name="Titre 2">
            <a:extLst>
              <a:ext uri="{FF2B5EF4-FFF2-40B4-BE49-F238E27FC236}">
                <a16:creationId xmlns:a16="http://schemas.microsoft.com/office/drawing/2014/main" id="{6FFEDB8A-E7BC-5C40-BA07-246CD0B40C1E}"/>
              </a:ext>
            </a:extLst>
          </p:cNvPr>
          <p:cNvSpPr>
            <a:spLocks noGrp="1"/>
          </p:cNvSpPr>
          <p:nvPr>
            <p:ph type="title"/>
          </p:nvPr>
        </p:nvSpPr>
        <p:spPr>
          <a:xfrm>
            <a:off x="507995" y="979512"/>
            <a:ext cx="5045640" cy="2193994"/>
          </a:xfrm>
        </p:spPr>
        <p:txBody>
          <a:bodyPr>
            <a:noAutofit/>
          </a:bodyPr>
          <a:lstStyle>
            <a:lvl1pPr>
              <a:defRPr sz="4800">
                <a:solidFill>
                  <a:schemeClr val="bg1"/>
                </a:solidFill>
              </a:defRPr>
            </a:lvl1pPr>
          </a:lstStyle>
          <a:p>
            <a:r>
              <a:rPr lang="en-US" noProof="0"/>
              <a:t>Click to edit Master title style</a:t>
            </a:r>
          </a:p>
        </p:txBody>
      </p:sp>
      <p:sp>
        <p:nvSpPr>
          <p:cNvPr id="19" name="Content Placeholder 12">
            <a:extLst>
              <a:ext uri="{FF2B5EF4-FFF2-40B4-BE49-F238E27FC236}">
                <a16:creationId xmlns:a16="http://schemas.microsoft.com/office/drawing/2014/main" id="{E2EDE7B2-8F95-ED4C-9DFA-7AA3EAC282EB}"/>
              </a:ext>
            </a:extLst>
          </p:cNvPr>
          <p:cNvSpPr>
            <a:spLocks noGrp="1"/>
          </p:cNvSpPr>
          <p:nvPr>
            <p:ph sz="quarter" idx="11"/>
          </p:nvPr>
        </p:nvSpPr>
        <p:spPr>
          <a:xfrm>
            <a:off x="4480856" y="3872753"/>
            <a:ext cx="3230287" cy="2447836"/>
          </a:xfrm>
          <a:ln w="25400">
            <a:solidFill>
              <a:schemeClr val="bg1"/>
            </a:solidFill>
          </a:ln>
        </p:spPr>
        <p:txBody>
          <a:bodyPr lIns="251999" tIns="216000" anchor="t" anchorCtr="0"/>
          <a:lstStyle>
            <a:lvl1pPr>
              <a:defRPr sz="2400">
                <a:solidFill>
                  <a:schemeClr val="bg1"/>
                </a:solidFill>
                <a:latin typeface="+mn-lt"/>
              </a:defRPr>
            </a:lvl1pPr>
          </a:lstStyle>
          <a:p>
            <a:pPr lvl="0"/>
            <a:r>
              <a:rPr lang="en-US"/>
              <a:t>Click to edit Master text styles</a:t>
            </a:r>
          </a:p>
        </p:txBody>
      </p:sp>
      <p:sp>
        <p:nvSpPr>
          <p:cNvPr id="22" name="Content Placeholder 12">
            <a:extLst>
              <a:ext uri="{FF2B5EF4-FFF2-40B4-BE49-F238E27FC236}">
                <a16:creationId xmlns:a16="http://schemas.microsoft.com/office/drawing/2014/main" id="{3C2B3657-D2E5-FB42-8F8B-C033485FB7FC}"/>
              </a:ext>
            </a:extLst>
          </p:cNvPr>
          <p:cNvSpPr>
            <a:spLocks noGrp="1"/>
          </p:cNvSpPr>
          <p:nvPr>
            <p:ph sz="quarter" idx="12"/>
          </p:nvPr>
        </p:nvSpPr>
        <p:spPr>
          <a:xfrm>
            <a:off x="8292355" y="3872753"/>
            <a:ext cx="3230287" cy="2447836"/>
          </a:xfrm>
          <a:ln w="25400">
            <a:solidFill>
              <a:schemeClr val="bg1"/>
            </a:solidFill>
          </a:ln>
        </p:spPr>
        <p:txBody>
          <a:bodyPr lIns="251999" tIns="216000" anchor="t" anchorCtr="0"/>
          <a:lstStyle>
            <a:lvl1pPr>
              <a:defRPr sz="2400">
                <a:solidFill>
                  <a:schemeClr val="bg1"/>
                </a:solidFill>
                <a:latin typeface="+mn-lt"/>
              </a:defRPr>
            </a:lvl1pPr>
          </a:lstStyle>
          <a:p>
            <a:pPr lvl="0"/>
            <a:r>
              <a:rPr lang="en-US"/>
              <a:t>Click to edit Master text styles</a:t>
            </a:r>
          </a:p>
        </p:txBody>
      </p:sp>
    </p:spTree>
    <p:extLst>
      <p:ext uri="{BB962C8B-B14F-4D97-AF65-F5344CB8AC3E}">
        <p14:creationId xmlns:p14="http://schemas.microsoft.com/office/powerpoint/2010/main" val="379293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 text blocks on gradient, blue bkgd">
    <p:bg>
      <p:bgPr>
        <a:gradFill>
          <a:gsLst>
            <a:gs pos="100000">
              <a:srgbClr val="003D71"/>
            </a:gs>
            <a:gs pos="0">
              <a:srgbClr val="197ED7"/>
            </a:gs>
            <a:gs pos="61000">
              <a:schemeClr val="accent1"/>
            </a:gs>
          </a:gsLst>
          <a:lin ang="2700000" scaled="1"/>
        </a:gradFill>
        <a:effectLst/>
      </p:bgPr>
    </p:bg>
    <p:spTree>
      <p:nvGrpSpPr>
        <p:cNvPr id="1" name=""/>
        <p:cNvGrpSpPr/>
        <p:nvPr/>
      </p:nvGrpSpPr>
      <p:grpSpPr>
        <a:xfrm>
          <a:off x="0" y="0"/>
          <a:ext cx="0" cy="0"/>
          <a:chOff x="0" y="0"/>
          <a:chExt cx="0" cy="0"/>
        </a:xfrm>
      </p:grpSpPr>
      <p:sp>
        <p:nvSpPr>
          <p:cNvPr id="10" name="Espace réservé du texte 10">
            <a:extLst>
              <a:ext uri="{FF2B5EF4-FFF2-40B4-BE49-F238E27FC236}">
                <a16:creationId xmlns:a16="http://schemas.microsoft.com/office/drawing/2014/main" id="{18FB06AC-4A12-7447-A8F5-744E76B26455}"/>
              </a:ext>
            </a:extLst>
          </p:cNvPr>
          <p:cNvSpPr>
            <a:spLocks noGrp="1"/>
          </p:cNvSpPr>
          <p:nvPr>
            <p:ph type="body" sz="quarter" idx="11"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chemeClr val="accent4"/>
                </a:solidFill>
                <a:latin typeface="+mj-lt"/>
              </a:defRPr>
            </a:lvl1pPr>
          </a:lstStyle>
          <a:p>
            <a:pPr lvl="0"/>
            <a:r>
              <a:rPr lang="en-US" noProof="0"/>
              <a:t>Section Title here</a:t>
            </a:r>
          </a:p>
        </p:txBody>
      </p:sp>
      <p:sp>
        <p:nvSpPr>
          <p:cNvPr id="11" name="Titre 2">
            <a:extLst>
              <a:ext uri="{FF2B5EF4-FFF2-40B4-BE49-F238E27FC236}">
                <a16:creationId xmlns:a16="http://schemas.microsoft.com/office/drawing/2014/main" id="{DA24A0F7-BD31-1D42-9217-AE63A62D38AC}"/>
              </a:ext>
            </a:extLst>
          </p:cNvPr>
          <p:cNvSpPr>
            <a:spLocks noGrp="1"/>
          </p:cNvSpPr>
          <p:nvPr>
            <p:ph type="title"/>
          </p:nvPr>
        </p:nvSpPr>
        <p:spPr>
          <a:xfrm>
            <a:off x="507995" y="737465"/>
            <a:ext cx="11186588" cy="1028990"/>
          </a:xfrm>
        </p:spPr>
        <p:txBody>
          <a:bodyPr>
            <a:noAutofit/>
          </a:bodyPr>
          <a:lstStyle>
            <a:lvl1pPr>
              <a:defRPr>
                <a:solidFill>
                  <a:schemeClr val="bg1"/>
                </a:solidFill>
              </a:defRPr>
            </a:lvl1pPr>
          </a:lstStyle>
          <a:p>
            <a:r>
              <a:rPr lang="en-US" noProof="0"/>
              <a:t>Click to edit Master title style</a:t>
            </a:r>
          </a:p>
        </p:txBody>
      </p:sp>
      <p:grpSp>
        <p:nvGrpSpPr>
          <p:cNvPr id="2" name="Grouper 15">
            <a:extLst>
              <a:ext uri="{FF2B5EF4-FFF2-40B4-BE49-F238E27FC236}">
                <a16:creationId xmlns:a16="http://schemas.microsoft.com/office/drawing/2014/main" id="{A19A7191-3516-FF87-D894-D1E4169CC335}"/>
              </a:ext>
            </a:extLst>
          </p:cNvPr>
          <p:cNvGrpSpPr/>
          <p:nvPr userDrawn="1"/>
        </p:nvGrpSpPr>
        <p:grpSpPr>
          <a:xfrm>
            <a:off x="0" y="-6096"/>
            <a:ext cx="12192000" cy="6864096"/>
            <a:chOff x="0" y="-4572"/>
            <a:chExt cx="9144000" cy="5148072"/>
          </a:xfrm>
        </p:grpSpPr>
        <p:sp>
          <p:nvSpPr>
            <p:cNvPr id="3" name="Rectangle 2">
              <a:extLst>
                <a:ext uri="{FF2B5EF4-FFF2-40B4-BE49-F238E27FC236}">
                  <a16:creationId xmlns:a16="http://schemas.microsoft.com/office/drawing/2014/main" id="{3330D2A7-A37F-480E-9842-A21D0B944248}"/>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4" name="Rectangle 3">
              <a:extLst>
                <a:ext uri="{FF2B5EF4-FFF2-40B4-BE49-F238E27FC236}">
                  <a16:creationId xmlns:a16="http://schemas.microsoft.com/office/drawing/2014/main" id="{95D58F2D-F4A2-2096-C634-426E7C84A4DA}"/>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5" name="Rectangle 4">
              <a:extLst>
                <a:ext uri="{FF2B5EF4-FFF2-40B4-BE49-F238E27FC236}">
                  <a16:creationId xmlns:a16="http://schemas.microsoft.com/office/drawing/2014/main" id="{EE0D725A-B238-0503-AF06-1DA8333C302E}"/>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6" name="Rectangle 5">
              <a:extLst>
                <a:ext uri="{FF2B5EF4-FFF2-40B4-BE49-F238E27FC236}">
                  <a16:creationId xmlns:a16="http://schemas.microsoft.com/office/drawing/2014/main" id="{AA12903B-1F91-636A-1E56-B1252659C06C}"/>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12" name="Espace réservé du contenu 2">
            <a:extLst>
              <a:ext uri="{FF2B5EF4-FFF2-40B4-BE49-F238E27FC236}">
                <a16:creationId xmlns:a16="http://schemas.microsoft.com/office/drawing/2014/main" id="{2E9CCCE3-12B2-F505-B873-17052901EA85}"/>
              </a:ext>
            </a:extLst>
          </p:cNvPr>
          <p:cNvSpPr>
            <a:spLocks noGrp="1"/>
          </p:cNvSpPr>
          <p:nvPr>
            <p:ph idx="1" hasCustomPrompt="1"/>
          </p:nvPr>
        </p:nvSpPr>
        <p:spPr>
          <a:xfrm>
            <a:off x="672710" y="1880465"/>
            <a:ext cx="5101387" cy="3803745"/>
          </a:xfrm>
          <a:gradFill>
            <a:gsLst>
              <a:gs pos="68000">
                <a:schemeClr val="tx1">
                  <a:alpha val="51117"/>
                </a:schemeClr>
              </a:gs>
              <a:gs pos="100000">
                <a:schemeClr val="accent1">
                  <a:alpha val="0"/>
                </a:schemeClr>
              </a:gs>
            </a:gsLst>
            <a:lin ang="5400000" scaled="0"/>
          </a:gradFill>
        </p:spPr>
        <p:txBody>
          <a:bodyPr lIns="180000" tIns="288000" rIns="180000">
            <a:noAutofit/>
          </a:bodyPr>
          <a:lstStyle>
            <a:lvl1pPr marL="0" indent="0" algn="ctr">
              <a:spcBef>
                <a:spcPts val="0"/>
              </a:spcBef>
              <a:buNone/>
              <a:defRPr sz="2133">
                <a:solidFill>
                  <a:schemeClr val="bg1"/>
                </a:solidFill>
              </a:defRPr>
            </a:lvl1pPr>
            <a:lvl2pPr marL="2117" indent="0" algn="ctr">
              <a:spcBef>
                <a:spcPts val="0"/>
              </a:spcBef>
              <a:buFont typeface="Arial" panose="020B0604020202020204" pitchFamily="34" charset="0"/>
              <a:buNone/>
              <a:tabLst/>
              <a:defRPr sz="5867" baseline="0">
                <a:solidFill>
                  <a:schemeClr val="bg1"/>
                </a:solidFill>
                <a:latin typeface="+mj-lt"/>
              </a:defRPr>
            </a:lvl2pPr>
            <a:lvl3pPr marL="2117" indent="0">
              <a:buNone/>
              <a:tabLst/>
              <a:defRPr sz="5867">
                <a:solidFill>
                  <a:schemeClr val="bg1"/>
                </a:solidFill>
                <a:latin typeface="+mj-lt"/>
              </a:defRPr>
            </a:lvl3pPr>
            <a:lvl4pPr marL="2117" indent="0">
              <a:buNone/>
              <a:tabLst/>
              <a:defRPr sz="5867">
                <a:solidFill>
                  <a:schemeClr val="bg1"/>
                </a:solidFill>
                <a:latin typeface="+mj-lt"/>
              </a:defRPr>
            </a:lvl4pPr>
            <a:lvl5pPr marL="2117" indent="0">
              <a:buNone/>
              <a:tabLst/>
              <a:defRPr sz="5867">
                <a:solidFill>
                  <a:schemeClr val="bg1"/>
                </a:solidFill>
                <a:latin typeface="+mj-lt"/>
              </a:defRPr>
            </a:lvl5pPr>
          </a:lstStyle>
          <a:p>
            <a:pPr lvl="0"/>
            <a:r>
              <a:rPr lang="en-US" noProof="0"/>
              <a:t>Level 1</a:t>
            </a:r>
          </a:p>
          <a:p>
            <a:pPr lvl="1"/>
            <a:r>
              <a:rPr lang="en-US" noProof="0"/>
              <a:t>Level 2</a:t>
            </a:r>
          </a:p>
          <a:p>
            <a:pPr lvl="1"/>
            <a:endParaRPr lang="en-US" noProof="0"/>
          </a:p>
        </p:txBody>
      </p:sp>
      <p:sp>
        <p:nvSpPr>
          <p:cNvPr id="22" name="Espace réservé du contenu 2">
            <a:extLst>
              <a:ext uri="{FF2B5EF4-FFF2-40B4-BE49-F238E27FC236}">
                <a16:creationId xmlns:a16="http://schemas.microsoft.com/office/drawing/2014/main" id="{C471F74D-6303-840F-84BA-B97287EF069A}"/>
              </a:ext>
            </a:extLst>
          </p:cNvPr>
          <p:cNvSpPr>
            <a:spLocks noGrp="1"/>
          </p:cNvSpPr>
          <p:nvPr>
            <p:ph idx="15" hasCustomPrompt="1"/>
          </p:nvPr>
        </p:nvSpPr>
        <p:spPr>
          <a:xfrm>
            <a:off x="6417513" y="1880465"/>
            <a:ext cx="5101387" cy="3803745"/>
          </a:xfrm>
          <a:gradFill>
            <a:gsLst>
              <a:gs pos="68000">
                <a:schemeClr val="tx1">
                  <a:alpha val="51117"/>
                </a:schemeClr>
              </a:gs>
              <a:gs pos="100000">
                <a:schemeClr val="accent1">
                  <a:alpha val="0"/>
                </a:schemeClr>
              </a:gs>
            </a:gsLst>
            <a:lin ang="5400000" scaled="0"/>
          </a:gradFill>
        </p:spPr>
        <p:txBody>
          <a:bodyPr lIns="180000" tIns="288000" rIns="180000">
            <a:noAutofit/>
          </a:bodyPr>
          <a:lstStyle>
            <a:lvl1pPr marL="0" indent="0" algn="ctr">
              <a:spcBef>
                <a:spcPts val="0"/>
              </a:spcBef>
              <a:buNone/>
              <a:defRPr sz="2133">
                <a:solidFill>
                  <a:schemeClr val="bg1"/>
                </a:solidFill>
              </a:defRPr>
            </a:lvl1pPr>
            <a:lvl2pPr marL="2117" indent="0" algn="ctr">
              <a:spcBef>
                <a:spcPts val="0"/>
              </a:spcBef>
              <a:buFont typeface="Arial" panose="020B0604020202020204" pitchFamily="34" charset="0"/>
              <a:buNone/>
              <a:tabLst/>
              <a:defRPr sz="5867" baseline="0">
                <a:solidFill>
                  <a:schemeClr val="bg1"/>
                </a:solidFill>
                <a:latin typeface="+mj-lt"/>
              </a:defRPr>
            </a:lvl2pPr>
            <a:lvl3pPr marL="2117" indent="0">
              <a:buNone/>
              <a:tabLst/>
              <a:defRPr sz="5867">
                <a:solidFill>
                  <a:schemeClr val="bg1"/>
                </a:solidFill>
                <a:latin typeface="+mj-lt"/>
              </a:defRPr>
            </a:lvl3pPr>
            <a:lvl4pPr marL="2117" indent="0">
              <a:buNone/>
              <a:tabLst/>
              <a:defRPr sz="5867">
                <a:solidFill>
                  <a:schemeClr val="bg1"/>
                </a:solidFill>
                <a:latin typeface="+mj-lt"/>
              </a:defRPr>
            </a:lvl4pPr>
            <a:lvl5pPr marL="2117" indent="0">
              <a:buNone/>
              <a:tabLst/>
              <a:defRPr sz="5867">
                <a:solidFill>
                  <a:schemeClr val="bg1"/>
                </a:solidFill>
                <a:latin typeface="+mj-lt"/>
              </a:defRPr>
            </a:lvl5pPr>
          </a:lstStyle>
          <a:p>
            <a:pPr lvl="0"/>
            <a:r>
              <a:rPr lang="en-US" noProof="0"/>
              <a:t>Level 1</a:t>
            </a:r>
          </a:p>
          <a:p>
            <a:pPr lvl="1"/>
            <a:r>
              <a:rPr lang="en-US" noProof="0"/>
              <a:t>Level 2</a:t>
            </a:r>
          </a:p>
          <a:p>
            <a:pPr lvl="1"/>
            <a:endParaRPr lang="en-US" noProof="0"/>
          </a:p>
        </p:txBody>
      </p:sp>
      <p:sp>
        <p:nvSpPr>
          <p:cNvPr id="19" name="Text Placeholder 18">
            <a:extLst>
              <a:ext uri="{FF2B5EF4-FFF2-40B4-BE49-F238E27FC236}">
                <a16:creationId xmlns:a16="http://schemas.microsoft.com/office/drawing/2014/main" id="{5CF9639E-D275-73C4-A3C8-0E4E3153C0E5}"/>
              </a:ext>
            </a:extLst>
          </p:cNvPr>
          <p:cNvSpPr>
            <a:spLocks noGrp="1"/>
          </p:cNvSpPr>
          <p:nvPr>
            <p:ph type="body" sz="quarter" idx="14"/>
          </p:nvPr>
        </p:nvSpPr>
        <p:spPr>
          <a:xfrm>
            <a:off x="673100" y="1859764"/>
            <a:ext cx="5100638" cy="27432"/>
          </a:xfrm>
          <a:solidFill>
            <a:schemeClr val="accent4"/>
          </a:solidFill>
        </p:spPr>
        <p:txBody>
          <a:bodyPr wrap="none" lIns="0" tIns="0" rIns="0" bIns="0"/>
          <a:lstStyle>
            <a:lvl1pPr>
              <a:lnSpc>
                <a:spcPct val="50000"/>
              </a:lnSpc>
              <a:spcBef>
                <a:spcPts val="0"/>
              </a:spcBef>
              <a:defRPr sz="400">
                <a:noFill/>
              </a:defRPr>
            </a:lvl1pPr>
          </a:lstStyle>
          <a:p>
            <a:pPr lvl="0"/>
            <a:r>
              <a:rPr lang="en-US"/>
              <a:t>Click to edit Master text styles</a:t>
            </a:r>
          </a:p>
        </p:txBody>
      </p:sp>
      <p:sp>
        <p:nvSpPr>
          <p:cNvPr id="23" name="Text Placeholder 18">
            <a:extLst>
              <a:ext uri="{FF2B5EF4-FFF2-40B4-BE49-F238E27FC236}">
                <a16:creationId xmlns:a16="http://schemas.microsoft.com/office/drawing/2014/main" id="{54C40EA5-07B2-7F5F-07AB-E7708DCA7700}"/>
              </a:ext>
            </a:extLst>
          </p:cNvPr>
          <p:cNvSpPr>
            <a:spLocks noGrp="1"/>
          </p:cNvSpPr>
          <p:nvPr>
            <p:ph type="body" sz="quarter" idx="16"/>
          </p:nvPr>
        </p:nvSpPr>
        <p:spPr>
          <a:xfrm>
            <a:off x="6417903" y="1859764"/>
            <a:ext cx="5100638" cy="27432"/>
          </a:xfrm>
          <a:solidFill>
            <a:schemeClr val="accent4"/>
          </a:solidFill>
        </p:spPr>
        <p:txBody>
          <a:bodyPr wrap="none" lIns="0" tIns="0" rIns="0" bIns="0"/>
          <a:lstStyle>
            <a:lvl1pPr>
              <a:lnSpc>
                <a:spcPct val="50000"/>
              </a:lnSpc>
              <a:spcBef>
                <a:spcPts val="0"/>
              </a:spcBef>
              <a:defRPr sz="400">
                <a:noFill/>
              </a:defRPr>
            </a:lvl1pPr>
          </a:lstStyle>
          <a:p>
            <a:pPr lvl="0"/>
            <a:r>
              <a:rPr lang="en-US"/>
              <a:t>Click to edit Master text styles</a:t>
            </a:r>
          </a:p>
        </p:txBody>
      </p:sp>
    </p:spTree>
    <p:extLst>
      <p:ext uri="{BB962C8B-B14F-4D97-AF65-F5344CB8AC3E}">
        <p14:creationId xmlns:p14="http://schemas.microsoft.com/office/powerpoint/2010/main" val="233137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 text blocks on gradient, blue bkgd">
    <p:bg>
      <p:bgPr>
        <a:gradFill>
          <a:gsLst>
            <a:gs pos="100000">
              <a:srgbClr val="003D71"/>
            </a:gs>
            <a:gs pos="0">
              <a:srgbClr val="197ED7"/>
            </a:gs>
            <a:gs pos="61000">
              <a:schemeClr val="accent1"/>
            </a:gs>
          </a:gsLst>
          <a:lin ang="2700000" scaled="1"/>
        </a:gradFill>
        <a:effectLst/>
      </p:bgPr>
    </p:bg>
    <p:spTree>
      <p:nvGrpSpPr>
        <p:cNvPr id="1" name=""/>
        <p:cNvGrpSpPr/>
        <p:nvPr/>
      </p:nvGrpSpPr>
      <p:grpSpPr>
        <a:xfrm>
          <a:off x="0" y="0"/>
          <a:ext cx="0" cy="0"/>
          <a:chOff x="0" y="0"/>
          <a:chExt cx="0" cy="0"/>
        </a:xfrm>
      </p:grpSpPr>
      <p:sp>
        <p:nvSpPr>
          <p:cNvPr id="7" name="Espace réservé du contenu 2"/>
          <p:cNvSpPr>
            <a:spLocks noGrp="1"/>
          </p:cNvSpPr>
          <p:nvPr>
            <p:ph idx="1" hasCustomPrompt="1"/>
          </p:nvPr>
        </p:nvSpPr>
        <p:spPr>
          <a:xfrm>
            <a:off x="672711" y="1872227"/>
            <a:ext cx="3230880" cy="3803745"/>
          </a:xfrm>
          <a:gradFill>
            <a:gsLst>
              <a:gs pos="68000">
                <a:schemeClr val="tx1">
                  <a:alpha val="51117"/>
                </a:schemeClr>
              </a:gs>
              <a:gs pos="100000">
                <a:schemeClr val="accent1">
                  <a:alpha val="0"/>
                </a:schemeClr>
              </a:gs>
            </a:gsLst>
            <a:lin ang="5400000" scaled="0"/>
          </a:gradFill>
        </p:spPr>
        <p:txBody>
          <a:bodyPr lIns="180000" tIns="288000" rIns="180000">
            <a:noAutofit/>
          </a:bodyPr>
          <a:lstStyle>
            <a:lvl1pPr marL="0" indent="0" algn="ctr">
              <a:spcBef>
                <a:spcPts val="0"/>
              </a:spcBef>
              <a:buNone/>
              <a:defRPr sz="2133">
                <a:solidFill>
                  <a:schemeClr val="bg1"/>
                </a:solidFill>
              </a:defRPr>
            </a:lvl1pPr>
            <a:lvl2pPr marL="2117" indent="0" algn="ctr">
              <a:spcBef>
                <a:spcPts val="0"/>
              </a:spcBef>
              <a:buFont typeface="Arial" panose="020B0604020202020204" pitchFamily="34" charset="0"/>
              <a:buNone/>
              <a:tabLst/>
              <a:defRPr sz="5867" baseline="0">
                <a:solidFill>
                  <a:schemeClr val="bg1"/>
                </a:solidFill>
                <a:latin typeface="+mj-lt"/>
              </a:defRPr>
            </a:lvl2pPr>
            <a:lvl3pPr marL="2117" indent="0">
              <a:buNone/>
              <a:tabLst/>
              <a:defRPr sz="5867">
                <a:solidFill>
                  <a:schemeClr val="bg1"/>
                </a:solidFill>
                <a:latin typeface="+mj-lt"/>
              </a:defRPr>
            </a:lvl3pPr>
            <a:lvl4pPr marL="2117" indent="0">
              <a:buNone/>
              <a:tabLst/>
              <a:defRPr sz="5867">
                <a:solidFill>
                  <a:schemeClr val="bg1"/>
                </a:solidFill>
                <a:latin typeface="+mj-lt"/>
              </a:defRPr>
            </a:lvl4pPr>
            <a:lvl5pPr marL="2117" indent="0">
              <a:buNone/>
              <a:tabLst/>
              <a:defRPr sz="5867">
                <a:solidFill>
                  <a:schemeClr val="bg1"/>
                </a:solidFill>
                <a:latin typeface="+mj-lt"/>
              </a:defRPr>
            </a:lvl5pPr>
          </a:lstStyle>
          <a:p>
            <a:pPr lvl="0"/>
            <a:r>
              <a:rPr lang="en-US" noProof="0"/>
              <a:t>Level 1</a:t>
            </a:r>
          </a:p>
          <a:p>
            <a:pPr lvl="1"/>
            <a:r>
              <a:rPr lang="en-US" noProof="0"/>
              <a:t>Level 2</a:t>
            </a:r>
          </a:p>
          <a:p>
            <a:pPr lvl="1"/>
            <a:endParaRPr lang="en-US" noProof="0"/>
          </a:p>
        </p:txBody>
      </p:sp>
      <p:sp>
        <p:nvSpPr>
          <p:cNvPr id="8" name="Espace réservé du contenu 2"/>
          <p:cNvSpPr>
            <a:spLocks noGrp="1"/>
          </p:cNvSpPr>
          <p:nvPr>
            <p:ph idx="13" hasCustomPrompt="1"/>
          </p:nvPr>
        </p:nvSpPr>
        <p:spPr>
          <a:xfrm>
            <a:off x="4503552" y="1872227"/>
            <a:ext cx="3230880" cy="3803745"/>
          </a:xfrm>
          <a:gradFill>
            <a:gsLst>
              <a:gs pos="68000">
                <a:schemeClr val="tx1">
                  <a:alpha val="51117"/>
                </a:schemeClr>
              </a:gs>
              <a:gs pos="100000">
                <a:schemeClr val="accent1">
                  <a:alpha val="0"/>
                </a:schemeClr>
              </a:gs>
            </a:gsLst>
            <a:lin ang="5400000" scaled="0"/>
          </a:gradFill>
        </p:spPr>
        <p:txBody>
          <a:bodyPr lIns="180000" tIns="288000" rIns="180000">
            <a:noAutofit/>
          </a:bodyPr>
          <a:lstStyle>
            <a:lvl1pPr marL="0" indent="0" algn="ctr">
              <a:spcBef>
                <a:spcPts val="0"/>
              </a:spcBef>
              <a:buNone/>
              <a:defRPr sz="2133">
                <a:solidFill>
                  <a:schemeClr val="bg1"/>
                </a:solidFill>
              </a:defRPr>
            </a:lvl1pPr>
            <a:lvl2pPr marL="2117" indent="0" algn="ctr">
              <a:spcBef>
                <a:spcPts val="0"/>
              </a:spcBef>
              <a:buFont typeface="Arial" panose="020B0604020202020204" pitchFamily="34" charset="0"/>
              <a:buNone/>
              <a:tabLst/>
              <a:defRPr sz="5867" baseline="0">
                <a:solidFill>
                  <a:schemeClr val="bg1"/>
                </a:solidFill>
                <a:latin typeface="+mj-lt"/>
              </a:defRPr>
            </a:lvl2pPr>
            <a:lvl3pPr marL="2117" indent="0">
              <a:buNone/>
              <a:tabLst/>
              <a:defRPr sz="5867">
                <a:solidFill>
                  <a:schemeClr val="bg1"/>
                </a:solidFill>
                <a:latin typeface="+mj-lt"/>
              </a:defRPr>
            </a:lvl3pPr>
            <a:lvl4pPr marL="2117" indent="0">
              <a:buNone/>
              <a:tabLst/>
              <a:defRPr sz="5867">
                <a:solidFill>
                  <a:schemeClr val="bg1"/>
                </a:solidFill>
                <a:latin typeface="+mj-lt"/>
              </a:defRPr>
            </a:lvl4pPr>
            <a:lvl5pPr marL="2117" indent="0">
              <a:buNone/>
              <a:tabLst/>
              <a:defRPr sz="5867">
                <a:solidFill>
                  <a:schemeClr val="bg1"/>
                </a:solidFill>
                <a:latin typeface="+mj-lt"/>
              </a:defRPr>
            </a:lvl5pPr>
          </a:lstStyle>
          <a:p>
            <a:pPr lvl="0"/>
            <a:r>
              <a:rPr lang="en-US" noProof="0"/>
              <a:t>Level 1</a:t>
            </a:r>
          </a:p>
          <a:p>
            <a:pPr lvl="1"/>
            <a:r>
              <a:rPr lang="en-US" noProof="0"/>
              <a:t>Level 2</a:t>
            </a:r>
          </a:p>
        </p:txBody>
      </p:sp>
      <p:sp>
        <p:nvSpPr>
          <p:cNvPr id="9" name="Espace réservé du contenu 2"/>
          <p:cNvSpPr>
            <a:spLocks noGrp="1"/>
          </p:cNvSpPr>
          <p:nvPr>
            <p:ph idx="14" hasCustomPrompt="1"/>
          </p:nvPr>
        </p:nvSpPr>
        <p:spPr>
          <a:xfrm>
            <a:off x="8334393" y="1872227"/>
            <a:ext cx="3230880" cy="3803745"/>
          </a:xfrm>
          <a:gradFill>
            <a:gsLst>
              <a:gs pos="68000">
                <a:schemeClr val="tx1">
                  <a:alpha val="51117"/>
                </a:schemeClr>
              </a:gs>
              <a:gs pos="100000">
                <a:schemeClr val="accent1">
                  <a:alpha val="0"/>
                </a:schemeClr>
              </a:gs>
            </a:gsLst>
            <a:lin ang="5400000" scaled="0"/>
          </a:gradFill>
        </p:spPr>
        <p:txBody>
          <a:bodyPr lIns="180000" tIns="288000" rIns="180000">
            <a:noAutofit/>
          </a:bodyPr>
          <a:lstStyle>
            <a:lvl1pPr marL="0" indent="0" algn="ctr">
              <a:spcBef>
                <a:spcPts val="0"/>
              </a:spcBef>
              <a:buNone/>
              <a:defRPr sz="2133">
                <a:solidFill>
                  <a:schemeClr val="bg1"/>
                </a:solidFill>
              </a:defRPr>
            </a:lvl1pPr>
            <a:lvl2pPr marL="2117" indent="0" algn="ctr">
              <a:spcBef>
                <a:spcPts val="0"/>
              </a:spcBef>
              <a:buFont typeface="Arial" panose="020B0604020202020204" pitchFamily="34" charset="0"/>
              <a:buNone/>
              <a:tabLst/>
              <a:defRPr sz="5867" baseline="0">
                <a:solidFill>
                  <a:schemeClr val="bg1"/>
                </a:solidFill>
                <a:latin typeface="+mj-lt"/>
              </a:defRPr>
            </a:lvl2pPr>
            <a:lvl3pPr marL="2117" indent="0">
              <a:buNone/>
              <a:tabLst/>
              <a:defRPr sz="5867">
                <a:solidFill>
                  <a:schemeClr val="bg1"/>
                </a:solidFill>
                <a:latin typeface="+mj-lt"/>
              </a:defRPr>
            </a:lvl3pPr>
            <a:lvl4pPr marL="2117" indent="0">
              <a:buNone/>
              <a:tabLst/>
              <a:defRPr sz="5867">
                <a:solidFill>
                  <a:schemeClr val="bg1"/>
                </a:solidFill>
                <a:latin typeface="+mj-lt"/>
              </a:defRPr>
            </a:lvl4pPr>
            <a:lvl5pPr marL="2117" indent="0">
              <a:buNone/>
              <a:tabLst/>
              <a:defRPr sz="5867">
                <a:solidFill>
                  <a:schemeClr val="bg1"/>
                </a:solidFill>
                <a:latin typeface="+mj-lt"/>
              </a:defRPr>
            </a:lvl5pPr>
          </a:lstStyle>
          <a:p>
            <a:pPr lvl="0"/>
            <a:r>
              <a:rPr lang="en-US" noProof="0"/>
              <a:t>Level 1</a:t>
            </a:r>
          </a:p>
          <a:p>
            <a:pPr lvl="1"/>
            <a:r>
              <a:rPr lang="en-US" noProof="0"/>
              <a:t>Level 2</a:t>
            </a:r>
          </a:p>
        </p:txBody>
      </p:sp>
      <p:sp>
        <p:nvSpPr>
          <p:cNvPr id="10" name="Espace réservé du texte 10">
            <a:extLst>
              <a:ext uri="{FF2B5EF4-FFF2-40B4-BE49-F238E27FC236}">
                <a16:creationId xmlns:a16="http://schemas.microsoft.com/office/drawing/2014/main" id="{18FB06AC-4A12-7447-A8F5-744E76B26455}"/>
              </a:ext>
            </a:extLst>
          </p:cNvPr>
          <p:cNvSpPr>
            <a:spLocks noGrp="1"/>
          </p:cNvSpPr>
          <p:nvPr>
            <p:ph type="body" sz="quarter" idx="11"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chemeClr val="accent4"/>
                </a:solidFill>
                <a:latin typeface="+mj-lt"/>
              </a:defRPr>
            </a:lvl1pPr>
          </a:lstStyle>
          <a:p>
            <a:pPr lvl="0"/>
            <a:r>
              <a:rPr lang="en-US" noProof="0"/>
              <a:t>Section Title here</a:t>
            </a:r>
          </a:p>
        </p:txBody>
      </p:sp>
      <p:sp>
        <p:nvSpPr>
          <p:cNvPr id="11" name="Titre 2">
            <a:extLst>
              <a:ext uri="{FF2B5EF4-FFF2-40B4-BE49-F238E27FC236}">
                <a16:creationId xmlns:a16="http://schemas.microsoft.com/office/drawing/2014/main" id="{DA24A0F7-BD31-1D42-9217-AE63A62D38AC}"/>
              </a:ext>
            </a:extLst>
          </p:cNvPr>
          <p:cNvSpPr>
            <a:spLocks noGrp="1"/>
          </p:cNvSpPr>
          <p:nvPr>
            <p:ph type="title"/>
          </p:nvPr>
        </p:nvSpPr>
        <p:spPr>
          <a:xfrm>
            <a:off x="507995" y="737465"/>
            <a:ext cx="11186588" cy="1008201"/>
          </a:xfrm>
        </p:spPr>
        <p:txBody>
          <a:bodyPr>
            <a:noAutofit/>
          </a:bodyPr>
          <a:lstStyle>
            <a:lvl1pPr>
              <a:defRPr>
                <a:solidFill>
                  <a:schemeClr val="bg1"/>
                </a:solidFill>
              </a:defRPr>
            </a:lvl1pPr>
          </a:lstStyle>
          <a:p>
            <a:r>
              <a:rPr lang="en-US" noProof="0"/>
              <a:t>Click to edit Master title style</a:t>
            </a:r>
          </a:p>
        </p:txBody>
      </p:sp>
      <p:grpSp>
        <p:nvGrpSpPr>
          <p:cNvPr id="2" name="Grouper 15">
            <a:extLst>
              <a:ext uri="{FF2B5EF4-FFF2-40B4-BE49-F238E27FC236}">
                <a16:creationId xmlns:a16="http://schemas.microsoft.com/office/drawing/2014/main" id="{A19A7191-3516-FF87-D894-D1E4169CC335}"/>
              </a:ext>
            </a:extLst>
          </p:cNvPr>
          <p:cNvGrpSpPr/>
          <p:nvPr userDrawn="1"/>
        </p:nvGrpSpPr>
        <p:grpSpPr>
          <a:xfrm>
            <a:off x="0" y="-6096"/>
            <a:ext cx="12192000" cy="6864096"/>
            <a:chOff x="0" y="-4572"/>
            <a:chExt cx="9144000" cy="5148072"/>
          </a:xfrm>
        </p:grpSpPr>
        <p:sp>
          <p:nvSpPr>
            <p:cNvPr id="3" name="Rectangle 2">
              <a:extLst>
                <a:ext uri="{FF2B5EF4-FFF2-40B4-BE49-F238E27FC236}">
                  <a16:creationId xmlns:a16="http://schemas.microsoft.com/office/drawing/2014/main" id="{3330D2A7-A37F-480E-9842-A21D0B944248}"/>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4" name="Rectangle 3">
              <a:extLst>
                <a:ext uri="{FF2B5EF4-FFF2-40B4-BE49-F238E27FC236}">
                  <a16:creationId xmlns:a16="http://schemas.microsoft.com/office/drawing/2014/main" id="{95D58F2D-F4A2-2096-C634-426E7C84A4DA}"/>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5" name="Rectangle 4">
              <a:extLst>
                <a:ext uri="{FF2B5EF4-FFF2-40B4-BE49-F238E27FC236}">
                  <a16:creationId xmlns:a16="http://schemas.microsoft.com/office/drawing/2014/main" id="{EE0D725A-B238-0503-AF06-1DA8333C302E}"/>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6" name="Rectangle 5">
              <a:extLst>
                <a:ext uri="{FF2B5EF4-FFF2-40B4-BE49-F238E27FC236}">
                  <a16:creationId xmlns:a16="http://schemas.microsoft.com/office/drawing/2014/main" id="{AA12903B-1F91-636A-1E56-B1252659C06C}"/>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
        <p:nvSpPr>
          <p:cNvPr id="12" name="Text Placeholder 10">
            <a:extLst>
              <a:ext uri="{FF2B5EF4-FFF2-40B4-BE49-F238E27FC236}">
                <a16:creationId xmlns:a16="http://schemas.microsoft.com/office/drawing/2014/main" id="{34AFE429-1F40-6F6C-8B90-22479E4A8B7F}"/>
              </a:ext>
            </a:extLst>
          </p:cNvPr>
          <p:cNvSpPr>
            <a:spLocks noGrp="1"/>
          </p:cNvSpPr>
          <p:nvPr>
            <p:ph type="body" sz="quarter" idx="15"/>
          </p:nvPr>
        </p:nvSpPr>
        <p:spPr>
          <a:xfrm rot="10800000" flipV="1">
            <a:off x="672710" y="1858126"/>
            <a:ext cx="3230878" cy="27432"/>
          </a:xfrm>
          <a:solidFill>
            <a:schemeClr val="accent4"/>
          </a:solidFill>
        </p:spPr>
        <p:txBody>
          <a:bodyPr wrap="none" lIns="0" tIns="0" rIns="0" bIns="0"/>
          <a:lstStyle>
            <a:lvl1pPr>
              <a:lnSpc>
                <a:spcPct val="50000"/>
              </a:lnSpc>
              <a:spcBef>
                <a:spcPts val="0"/>
              </a:spcBef>
              <a:defRPr sz="200">
                <a:noFill/>
              </a:defRPr>
            </a:lvl1pPr>
          </a:lstStyle>
          <a:p>
            <a:pPr lvl="0"/>
            <a:r>
              <a:rPr lang="en-US"/>
              <a:t>Click to edit Master text styles</a:t>
            </a:r>
          </a:p>
        </p:txBody>
      </p:sp>
      <p:sp>
        <p:nvSpPr>
          <p:cNvPr id="13" name="Text Placeholder 10">
            <a:extLst>
              <a:ext uri="{FF2B5EF4-FFF2-40B4-BE49-F238E27FC236}">
                <a16:creationId xmlns:a16="http://schemas.microsoft.com/office/drawing/2014/main" id="{B1ECAE07-91B0-A599-CB3B-1A7B7DCE4BCC}"/>
              </a:ext>
            </a:extLst>
          </p:cNvPr>
          <p:cNvSpPr>
            <a:spLocks noGrp="1"/>
          </p:cNvSpPr>
          <p:nvPr>
            <p:ph type="body" sz="quarter" idx="16"/>
          </p:nvPr>
        </p:nvSpPr>
        <p:spPr>
          <a:xfrm rot="10800000" flipV="1">
            <a:off x="4503554" y="1858126"/>
            <a:ext cx="3230878" cy="27432"/>
          </a:xfrm>
          <a:solidFill>
            <a:schemeClr val="accent4"/>
          </a:solidFill>
        </p:spPr>
        <p:txBody>
          <a:bodyPr wrap="none" lIns="0" tIns="0" rIns="0" bIns="0"/>
          <a:lstStyle>
            <a:lvl1pPr>
              <a:lnSpc>
                <a:spcPct val="50000"/>
              </a:lnSpc>
              <a:spcBef>
                <a:spcPts val="0"/>
              </a:spcBef>
              <a:defRPr sz="200">
                <a:no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id="{194ABA2E-F688-E2DC-D3D6-F8BA5A7DF1B7}"/>
              </a:ext>
            </a:extLst>
          </p:cNvPr>
          <p:cNvSpPr>
            <a:spLocks noGrp="1"/>
          </p:cNvSpPr>
          <p:nvPr>
            <p:ph type="body" sz="quarter" idx="17"/>
          </p:nvPr>
        </p:nvSpPr>
        <p:spPr>
          <a:xfrm rot="10800000" flipV="1">
            <a:off x="8334395" y="1858126"/>
            <a:ext cx="3230878" cy="27432"/>
          </a:xfrm>
          <a:solidFill>
            <a:schemeClr val="accent4"/>
          </a:solidFill>
        </p:spPr>
        <p:txBody>
          <a:bodyPr wrap="none" lIns="0" tIns="0" rIns="0" bIns="0"/>
          <a:lstStyle>
            <a:lvl1pPr>
              <a:lnSpc>
                <a:spcPct val="50000"/>
              </a:lnSpc>
              <a:spcBef>
                <a:spcPts val="0"/>
              </a:spcBef>
              <a:defRPr sz="200">
                <a:noFill/>
              </a:defRPr>
            </a:lvl1pPr>
          </a:lstStyle>
          <a:p>
            <a:pPr lvl="0"/>
            <a:r>
              <a:rPr lang="en-US"/>
              <a:t>Click to edit Master text styles</a:t>
            </a:r>
          </a:p>
        </p:txBody>
      </p:sp>
    </p:spTree>
    <p:extLst>
      <p:ext uri="{BB962C8B-B14F-4D97-AF65-F5344CB8AC3E}">
        <p14:creationId xmlns:p14="http://schemas.microsoft.com/office/powerpoint/2010/main" val="46052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 text blocks, blue bkgd">
    <p:bg>
      <p:bgPr>
        <a:gradFill>
          <a:gsLst>
            <a:gs pos="100000">
              <a:srgbClr val="003D71"/>
            </a:gs>
            <a:gs pos="0">
              <a:srgbClr val="197ED7"/>
            </a:gs>
            <a:gs pos="61000">
              <a:schemeClr val="accent1"/>
            </a:gs>
          </a:gsLst>
          <a:lin ang="2700000" scaled="1"/>
        </a:gradFill>
        <a:effectLst/>
      </p:bgPr>
    </p:bg>
    <p:spTree>
      <p:nvGrpSpPr>
        <p:cNvPr id="1" name=""/>
        <p:cNvGrpSpPr/>
        <p:nvPr/>
      </p:nvGrpSpPr>
      <p:grpSpPr>
        <a:xfrm>
          <a:off x="0" y="0"/>
          <a:ext cx="0" cy="0"/>
          <a:chOff x="0" y="0"/>
          <a:chExt cx="0" cy="0"/>
        </a:xfrm>
      </p:grpSpPr>
      <p:sp>
        <p:nvSpPr>
          <p:cNvPr id="10" name="Espace réservé du texte 10">
            <a:extLst>
              <a:ext uri="{FF2B5EF4-FFF2-40B4-BE49-F238E27FC236}">
                <a16:creationId xmlns:a16="http://schemas.microsoft.com/office/drawing/2014/main" id="{18FB06AC-4A12-7447-A8F5-744E76B26455}"/>
              </a:ext>
            </a:extLst>
          </p:cNvPr>
          <p:cNvSpPr>
            <a:spLocks noGrp="1"/>
          </p:cNvSpPr>
          <p:nvPr>
            <p:ph type="body" sz="quarter" idx="11"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chemeClr val="accent4"/>
                </a:solidFill>
                <a:latin typeface="+mj-lt"/>
              </a:defRPr>
            </a:lvl1pPr>
          </a:lstStyle>
          <a:p>
            <a:pPr lvl="0"/>
            <a:r>
              <a:rPr lang="en-US" noProof="0"/>
              <a:t>Section Title here</a:t>
            </a:r>
          </a:p>
        </p:txBody>
      </p:sp>
      <p:sp>
        <p:nvSpPr>
          <p:cNvPr id="11" name="Titre 2">
            <a:extLst>
              <a:ext uri="{FF2B5EF4-FFF2-40B4-BE49-F238E27FC236}">
                <a16:creationId xmlns:a16="http://schemas.microsoft.com/office/drawing/2014/main" id="{DA24A0F7-BD31-1D42-9217-AE63A62D38AC}"/>
              </a:ext>
            </a:extLst>
          </p:cNvPr>
          <p:cNvSpPr>
            <a:spLocks noGrp="1"/>
          </p:cNvSpPr>
          <p:nvPr>
            <p:ph type="title"/>
          </p:nvPr>
        </p:nvSpPr>
        <p:spPr>
          <a:xfrm>
            <a:off x="507995" y="737465"/>
            <a:ext cx="11186588" cy="1143000"/>
          </a:xfrm>
        </p:spPr>
        <p:txBody>
          <a:bodyPr>
            <a:noAutofit/>
          </a:bodyPr>
          <a:lstStyle>
            <a:lvl1pPr>
              <a:defRPr>
                <a:solidFill>
                  <a:schemeClr val="bg1"/>
                </a:solidFill>
              </a:defRPr>
            </a:lvl1pPr>
          </a:lstStyle>
          <a:p>
            <a:r>
              <a:rPr lang="en-US" noProof="0"/>
              <a:t>Click to edit Master title style</a:t>
            </a:r>
          </a:p>
        </p:txBody>
      </p:sp>
      <p:sp>
        <p:nvSpPr>
          <p:cNvPr id="20" name="TextBox 19">
            <a:extLst>
              <a:ext uri="{FF2B5EF4-FFF2-40B4-BE49-F238E27FC236}">
                <a16:creationId xmlns:a16="http://schemas.microsoft.com/office/drawing/2014/main" id="{E2C0C1E9-AD68-114E-8596-93603B7BAD6F}"/>
              </a:ext>
            </a:extLst>
          </p:cNvPr>
          <p:cNvSpPr txBox="1"/>
          <p:nvPr userDrawn="1"/>
        </p:nvSpPr>
        <p:spPr>
          <a:xfrm>
            <a:off x="3116473" y="4425156"/>
            <a:ext cx="1351593" cy="317908"/>
          </a:xfrm>
          <a:prstGeom prst="rect">
            <a:avLst/>
          </a:prstGeom>
          <a:noFill/>
        </p:spPr>
        <p:txBody>
          <a:bodyPr wrap="square" rtlCol="0">
            <a:spAutoFit/>
          </a:bodyPr>
          <a:lstStyle/>
          <a:p>
            <a:pPr defTabSz="609569">
              <a:spcBef>
                <a:spcPts val="1600"/>
              </a:spcBef>
            </a:pPr>
            <a:endParaRPr lang="en-US" sz="1466">
              <a:solidFill>
                <a:srgbClr val="6D6E71"/>
              </a:solidFill>
              <a:latin typeface="Circular Pro Book Italic"/>
            </a:endParaRPr>
          </a:p>
        </p:txBody>
      </p:sp>
      <p:sp>
        <p:nvSpPr>
          <p:cNvPr id="3" name="Text Placeholder 2">
            <a:extLst>
              <a:ext uri="{FF2B5EF4-FFF2-40B4-BE49-F238E27FC236}">
                <a16:creationId xmlns:a16="http://schemas.microsoft.com/office/drawing/2014/main" id="{1A4917B1-DFF1-7243-B3CA-9870E5021E41}"/>
              </a:ext>
            </a:extLst>
          </p:cNvPr>
          <p:cNvSpPr>
            <a:spLocks noGrp="1"/>
          </p:cNvSpPr>
          <p:nvPr>
            <p:ph type="body" sz="quarter" idx="13"/>
          </p:nvPr>
        </p:nvSpPr>
        <p:spPr>
          <a:xfrm>
            <a:off x="656408" y="1969983"/>
            <a:ext cx="3473450" cy="1650833"/>
          </a:xfrm>
          <a:solidFill>
            <a:schemeClr val="tx1">
              <a:alpha val="50320"/>
            </a:schemeClr>
          </a:solidFill>
        </p:spPr>
        <p:txBody>
          <a:bodyPr lIns="180000" anchor="ctr" anchorCtr="0"/>
          <a:lstStyle>
            <a:lvl1pPr algn="ctr">
              <a:defRPr sz="1800">
                <a:solidFill>
                  <a:schemeClr val="bg1"/>
                </a:solidFill>
              </a:defRPr>
            </a:lvl1pPr>
          </a:lstStyle>
          <a:p>
            <a:pPr lvl="0"/>
            <a:r>
              <a:rPr lang="en-US"/>
              <a:t>Click to edit Master text styles</a:t>
            </a:r>
          </a:p>
        </p:txBody>
      </p:sp>
      <p:sp>
        <p:nvSpPr>
          <p:cNvPr id="24" name="Text Placeholder 2">
            <a:extLst>
              <a:ext uri="{FF2B5EF4-FFF2-40B4-BE49-F238E27FC236}">
                <a16:creationId xmlns:a16="http://schemas.microsoft.com/office/drawing/2014/main" id="{71F40852-3556-E943-981A-19887C27D902}"/>
              </a:ext>
            </a:extLst>
          </p:cNvPr>
          <p:cNvSpPr>
            <a:spLocks noGrp="1"/>
          </p:cNvSpPr>
          <p:nvPr>
            <p:ph type="body" sz="quarter" idx="14"/>
          </p:nvPr>
        </p:nvSpPr>
        <p:spPr>
          <a:xfrm>
            <a:off x="4364822" y="1969983"/>
            <a:ext cx="3473450" cy="1650833"/>
          </a:xfrm>
          <a:solidFill>
            <a:schemeClr val="tx1">
              <a:alpha val="50320"/>
            </a:schemeClr>
          </a:solidFill>
        </p:spPr>
        <p:txBody>
          <a:bodyPr lIns="180000" anchor="ctr" anchorCtr="0"/>
          <a:lstStyle>
            <a:lvl1pPr algn="ctr">
              <a:defRPr sz="1800">
                <a:solidFill>
                  <a:schemeClr val="bg1"/>
                </a:solidFill>
              </a:defRPr>
            </a:lvl1pPr>
          </a:lstStyle>
          <a:p>
            <a:pPr lvl="0"/>
            <a:r>
              <a:rPr lang="en-US"/>
              <a:t>Click to edit Master text styles</a:t>
            </a:r>
          </a:p>
        </p:txBody>
      </p:sp>
      <p:sp>
        <p:nvSpPr>
          <p:cNvPr id="25" name="Text Placeholder 2">
            <a:extLst>
              <a:ext uri="{FF2B5EF4-FFF2-40B4-BE49-F238E27FC236}">
                <a16:creationId xmlns:a16="http://schemas.microsoft.com/office/drawing/2014/main" id="{61B89DD0-F272-3746-B63C-29675F43D778}"/>
              </a:ext>
            </a:extLst>
          </p:cNvPr>
          <p:cNvSpPr>
            <a:spLocks noGrp="1"/>
          </p:cNvSpPr>
          <p:nvPr>
            <p:ph type="body" sz="quarter" idx="15"/>
          </p:nvPr>
        </p:nvSpPr>
        <p:spPr>
          <a:xfrm>
            <a:off x="8099509" y="1969983"/>
            <a:ext cx="3473450" cy="1650833"/>
          </a:xfrm>
          <a:solidFill>
            <a:schemeClr val="tx1">
              <a:alpha val="50320"/>
            </a:schemeClr>
          </a:solidFill>
        </p:spPr>
        <p:txBody>
          <a:bodyPr lIns="180000" anchor="ctr" anchorCtr="0"/>
          <a:lstStyle>
            <a:lvl1pPr algn="ctr">
              <a:defRPr sz="1800">
                <a:solidFill>
                  <a:schemeClr val="bg1"/>
                </a:solidFill>
              </a:defRPr>
            </a:lvl1pPr>
          </a:lstStyle>
          <a:p>
            <a:pPr lvl="0"/>
            <a:r>
              <a:rPr lang="en-US"/>
              <a:t>Click to edit Master text styles</a:t>
            </a:r>
          </a:p>
        </p:txBody>
      </p:sp>
      <p:sp>
        <p:nvSpPr>
          <p:cNvPr id="26" name="Text Placeholder 2">
            <a:extLst>
              <a:ext uri="{FF2B5EF4-FFF2-40B4-BE49-F238E27FC236}">
                <a16:creationId xmlns:a16="http://schemas.microsoft.com/office/drawing/2014/main" id="{B2A80F85-F00A-E64C-A0C6-4911DD226E30}"/>
              </a:ext>
            </a:extLst>
          </p:cNvPr>
          <p:cNvSpPr>
            <a:spLocks noGrp="1"/>
          </p:cNvSpPr>
          <p:nvPr>
            <p:ph type="body" sz="quarter" idx="16"/>
          </p:nvPr>
        </p:nvSpPr>
        <p:spPr>
          <a:xfrm>
            <a:off x="656408" y="3869356"/>
            <a:ext cx="3473450" cy="1650833"/>
          </a:xfrm>
          <a:solidFill>
            <a:schemeClr val="tx1">
              <a:alpha val="50320"/>
            </a:schemeClr>
          </a:solidFill>
        </p:spPr>
        <p:txBody>
          <a:bodyPr lIns="180000" anchor="ctr" anchorCtr="0"/>
          <a:lstStyle>
            <a:lvl1pPr algn="ctr">
              <a:defRPr sz="1800">
                <a:solidFill>
                  <a:schemeClr val="bg1"/>
                </a:solidFill>
              </a:defRPr>
            </a:lvl1pPr>
          </a:lstStyle>
          <a:p>
            <a:pPr lvl="0"/>
            <a:r>
              <a:rPr lang="en-US"/>
              <a:t>Click to edit Master text styles</a:t>
            </a:r>
          </a:p>
        </p:txBody>
      </p:sp>
      <p:sp>
        <p:nvSpPr>
          <p:cNvPr id="27" name="Text Placeholder 2">
            <a:extLst>
              <a:ext uri="{FF2B5EF4-FFF2-40B4-BE49-F238E27FC236}">
                <a16:creationId xmlns:a16="http://schemas.microsoft.com/office/drawing/2014/main" id="{04B348C1-9966-9242-A785-B6A3045DABAD}"/>
              </a:ext>
            </a:extLst>
          </p:cNvPr>
          <p:cNvSpPr>
            <a:spLocks noGrp="1"/>
          </p:cNvSpPr>
          <p:nvPr>
            <p:ph type="body" sz="quarter" idx="17"/>
          </p:nvPr>
        </p:nvSpPr>
        <p:spPr>
          <a:xfrm>
            <a:off x="4364822" y="3869356"/>
            <a:ext cx="3473450" cy="1650833"/>
          </a:xfrm>
          <a:solidFill>
            <a:schemeClr val="tx1">
              <a:alpha val="50320"/>
            </a:schemeClr>
          </a:solidFill>
        </p:spPr>
        <p:txBody>
          <a:bodyPr lIns="180000" anchor="ctr" anchorCtr="0"/>
          <a:lstStyle>
            <a:lvl1pPr algn="ctr">
              <a:defRPr sz="1800">
                <a:solidFill>
                  <a:schemeClr val="bg1"/>
                </a:solidFill>
              </a:defRPr>
            </a:lvl1pPr>
          </a:lstStyle>
          <a:p>
            <a:pPr lvl="0"/>
            <a:r>
              <a:rPr lang="en-US"/>
              <a:t>Click to edit Master text styles</a:t>
            </a:r>
          </a:p>
        </p:txBody>
      </p:sp>
      <p:sp>
        <p:nvSpPr>
          <p:cNvPr id="28" name="Text Placeholder 2">
            <a:extLst>
              <a:ext uri="{FF2B5EF4-FFF2-40B4-BE49-F238E27FC236}">
                <a16:creationId xmlns:a16="http://schemas.microsoft.com/office/drawing/2014/main" id="{43FB05AA-95F0-6D43-9DD7-5BF1DC972F37}"/>
              </a:ext>
            </a:extLst>
          </p:cNvPr>
          <p:cNvSpPr>
            <a:spLocks noGrp="1"/>
          </p:cNvSpPr>
          <p:nvPr>
            <p:ph type="body" sz="quarter" idx="18"/>
          </p:nvPr>
        </p:nvSpPr>
        <p:spPr>
          <a:xfrm>
            <a:off x="8099509" y="3869356"/>
            <a:ext cx="3473450" cy="1650833"/>
          </a:xfrm>
          <a:solidFill>
            <a:schemeClr val="tx1">
              <a:alpha val="50320"/>
            </a:schemeClr>
          </a:solidFill>
        </p:spPr>
        <p:txBody>
          <a:bodyPr lIns="180000" anchor="ctr" anchorCtr="0"/>
          <a:lstStyle>
            <a:lvl1pPr algn="ctr">
              <a:defRPr sz="1800">
                <a:solidFill>
                  <a:schemeClr val="bg1"/>
                </a:solidFill>
              </a:defRPr>
            </a:lvl1pPr>
          </a:lstStyle>
          <a:p>
            <a:pPr lvl="0"/>
            <a:r>
              <a:rPr lang="en-US"/>
              <a:t>Click to edit Master text styles</a:t>
            </a:r>
          </a:p>
        </p:txBody>
      </p:sp>
      <p:grpSp>
        <p:nvGrpSpPr>
          <p:cNvPr id="2" name="Grouper 15">
            <a:extLst>
              <a:ext uri="{FF2B5EF4-FFF2-40B4-BE49-F238E27FC236}">
                <a16:creationId xmlns:a16="http://schemas.microsoft.com/office/drawing/2014/main" id="{22A1DD42-BBFC-4F6E-B8C2-4CF7E49CDFC2}"/>
              </a:ext>
            </a:extLst>
          </p:cNvPr>
          <p:cNvGrpSpPr/>
          <p:nvPr userDrawn="1"/>
        </p:nvGrpSpPr>
        <p:grpSpPr>
          <a:xfrm>
            <a:off x="0" y="-6096"/>
            <a:ext cx="12192000" cy="6864096"/>
            <a:chOff x="0" y="-4572"/>
            <a:chExt cx="9144000" cy="5148072"/>
          </a:xfrm>
        </p:grpSpPr>
        <p:sp>
          <p:nvSpPr>
            <p:cNvPr id="4" name="Rectangle 3">
              <a:extLst>
                <a:ext uri="{FF2B5EF4-FFF2-40B4-BE49-F238E27FC236}">
                  <a16:creationId xmlns:a16="http://schemas.microsoft.com/office/drawing/2014/main" id="{7B2523B9-CB98-4388-C0A2-52C412DB70A3}"/>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5" name="Rectangle 4">
              <a:extLst>
                <a:ext uri="{FF2B5EF4-FFF2-40B4-BE49-F238E27FC236}">
                  <a16:creationId xmlns:a16="http://schemas.microsoft.com/office/drawing/2014/main" id="{A942728E-0DBA-097A-2829-FFAA4B912C01}"/>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6" name="Rectangle 5">
              <a:extLst>
                <a:ext uri="{FF2B5EF4-FFF2-40B4-BE49-F238E27FC236}">
                  <a16:creationId xmlns:a16="http://schemas.microsoft.com/office/drawing/2014/main" id="{84EDAFB3-8E3A-2419-7C2B-D5569146D172}"/>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0FFE76C7-CCA5-76D5-BA97-E7427515D930}"/>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4070128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entered title + content - blue bkgd">
    <p:bg>
      <p:bgPr>
        <a:gradFill>
          <a:gsLst>
            <a:gs pos="100000">
              <a:srgbClr val="003D71"/>
            </a:gs>
            <a:gs pos="0">
              <a:srgbClr val="197ED7"/>
            </a:gs>
            <a:gs pos="61000">
              <a:schemeClr val="accent1"/>
            </a:gs>
          </a:gsLst>
          <a:lin ang="27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507995" y="1418601"/>
            <a:ext cx="11192254" cy="914401"/>
          </a:xfrm>
          <a:effectLst>
            <a:outerShdw blurRad="111894" dist="38100" dir="2700000" algn="tl" rotWithShape="0">
              <a:schemeClr val="accent6">
                <a:alpha val="53000"/>
              </a:schemeClr>
            </a:outerShdw>
          </a:effectLst>
        </p:spPr>
        <p:txBody>
          <a:bodyPr>
            <a:noAutofit/>
          </a:bodyPr>
          <a:lstStyle>
            <a:lvl1pPr algn="ctr">
              <a:defRPr sz="6600">
                <a:solidFill>
                  <a:schemeClr val="bg1"/>
                </a:solidFill>
              </a:defRPr>
            </a:lvl1pPr>
          </a:lstStyle>
          <a:p>
            <a:r>
              <a:rPr lang="en-US" noProof="0"/>
              <a:t>Click to edit Master title style</a:t>
            </a:r>
          </a:p>
        </p:txBody>
      </p:sp>
      <p:sp>
        <p:nvSpPr>
          <p:cNvPr id="3" name="Espace réservé du contenu 2"/>
          <p:cNvSpPr>
            <a:spLocks noGrp="1"/>
          </p:cNvSpPr>
          <p:nvPr>
            <p:ph idx="1"/>
          </p:nvPr>
        </p:nvSpPr>
        <p:spPr>
          <a:xfrm>
            <a:off x="1765190" y="2697796"/>
            <a:ext cx="8651019" cy="3281586"/>
          </a:xfrm>
        </p:spPr>
        <p:txBody>
          <a:bodyPr lIns="288000" rIns="288000">
            <a:noAutofit/>
          </a:bodyPr>
          <a:lstStyle>
            <a:lvl1pPr algn="ctr">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5" name="Grouper 15">
            <a:extLst>
              <a:ext uri="{FF2B5EF4-FFF2-40B4-BE49-F238E27FC236}">
                <a16:creationId xmlns:a16="http://schemas.microsoft.com/office/drawing/2014/main" id="{68FE75AA-B5ED-4F5D-A916-99D09815A741}"/>
              </a:ext>
            </a:extLst>
          </p:cNvPr>
          <p:cNvGrpSpPr/>
          <p:nvPr/>
        </p:nvGrpSpPr>
        <p:grpSpPr>
          <a:xfrm>
            <a:off x="0" y="-6096"/>
            <a:ext cx="12192000" cy="6864096"/>
            <a:chOff x="0" y="-4572"/>
            <a:chExt cx="9144000" cy="5148072"/>
          </a:xfrm>
        </p:grpSpPr>
        <p:sp>
          <p:nvSpPr>
            <p:cNvPr id="6" name="Rectangle 5">
              <a:extLst>
                <a:ext uri="{FF2B5EF4-FFF2-40B4-BE49-F238E27FC236}">
                  <a16:creationId xmlns:a16="http://schemas.microsoft.com/office/drawing/2014/main" id="{6C2D0E07-337E-45B7-B810-8BCBB5719AF1}"/>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44AA3B2D-3FAC-4D40-95A4-1216EC8E52C1}"/>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8" name="Rectangle 7">
              <a:extLst>
                <a:ext uri="{FF2B5EF4-FFF2-40B4-BE49-F238E27FC236}">
                  <a16:creationId xmlns:a16="http://schemas.microsoft.com/office/drawing/2014/main" id="{9891BC51-CAE8-4509-A681-ADCDF31B0B46}"/>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9" name="Rectangle 8">
              <a:extLst>
                <a:ext uri="{FF2B5EF4-FFF2-40B4-BE49-F238E27FC236}">
                  <a16:creationId xmlns:a16="http://schemas.microsoft.com/office/drawing/2014/main" id="{BB449263-62B8-492D-A7B6-8F21455A4A0C}"/>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1418485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96">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ubhead + 4 content blocks, blue bkgd">
    <p:bg>
      <p:bgPr>
        <a:gradFill>
          <a:gsLst>
            <a:gs pos="100000">
              <a:srgbClr val="003D71"/>
            </a:gs>
            <a:gs pos="0">
              <a:srgbClr val="197ED7"/>
            </a:gs>
            <a:gs pos="61000">
              <a:schemeClr val="accent1"/>
            </a:gs>
          </a:gsLst>
          <a:lin ang="2700000" scaled="1"/>
        </a:gradFill>
        <a:effectLst/>
      </p:bgPr>
    </p:bg>
    <p:spTree>
      <p:nvGrpSpPr>
        <p:cNvPr id="1" name=""/>
        <p:cNvGrpSpPr/>
        <p:nvPr/>
      </p:nvGrpSpPr>
      <p:grpSpPr>
        <a:xfrm>
          <a:off x="0" y="0"/>
          <a:ext cx="0" cy="0"/>
          <a:chOff x="0" y="0"/>
          <a:chExt cx="0" cy="0"/>
        </a:xfrm>
      </p:grpSpPr>
      <p:sp>
        <p:nvSpPr>
          <p:cNvPr id="6" name="Espace réservé du contenu 5"/>
          <p:cNvSpPr>
            <a:spLocks noGrp="1"/>
          </p:cNvSpPr>
          <p:nvPr>
            <p:ph sz="quarter" idx="4"/>
          </p:nvPr>
        </p:nvSpPr>
        <p:spPr>
          <a:xfrm>
            <a:off x="9145631" y="2804199"/>
            <a:ext cx="2497559" cy="2475208"/>
          </a:xfrm>
          <a:solidFill>
            <a:schemeClr val="tx1">
              <a:alpha val="20000"/>
            </a:schemeClr>
          </a:solidFill>
          <a:ln w="25400">
            <a:solidFill>
              <a:srgbClr val="FFFFFF"/>
            </a:solidFill>
          </a:ln>
        </p:spPr>
        <p:txBody>
          <a:bodyPr lIns="108000" tIns="108000" rIns="108000" bIns="108000" anchor="ctr" anchorCtr="0">
            <a:noAutofit/>
          </a:bodyPr>
          <a:lstStyle>
            <a:lvl1pPr marL="0" indent="0" algn="ctr">
              <a:spcBef>
                <a:spcPts val="0"/>
              </a:spcBef>
              <a:buFont typeface="Arial"/>
              <a:buNone/>
              <a:defRPr sz="1800">
                <a:solidFill>
                  <a:schemeClr val="bg1"/>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sp>
        <p:nvSpPr>
          <p:cNvPr id="29" name="Espace réservé du contenu 3"/>
          <p:cNvSpPr>
            <a:spLocks noGrp="1"/>
          </p:cNvSpPr>
          <p:nvPr>
            <p:ph sz="half" idx="10"/>
          </p:nvPr>
        </p:nvSpPr>
        <p:spPr>
          <a:xfrm>
            <a:off x="3457445" y="2804199"/>
            <a:ext cx="2499360" cy="2475208"/>
          </a:xfrm>
          <a:solidFill>
            <a:schemeClr val="tx1">
              <a:alpha val="20000"/>
            </a:schemeClr>
          </a:solidFill>
          <a:ln w="25400">
            <a:solidFill>
              <a:srgbClr val="FFFFFF"/>
            </a:solidFill>
          </a:ln>
        </p:spPr>
        <p:txBody>
          <a:bodyPr lIns="108000" tIns="108000" rIns="108000" bIns="108000" anchor="ctr" anchorCtr="0">
            <a:noAutofit/>
          </a:bodyPr>
          <a:lstStyle>
            <a:lvl1pPr marL="0" indent="0" algn="ctr">
              <a:spcBef>
                <a:spcPts val="0"/>
              </a:spcBef>
              <a:buFont typeface="Arial"/>
              <a:buNone/>
              <a:tabLst/>
              <a:defRPr sz="1800">
                <a:solidFill>
                  <a:schemeClr val="bg1"/>
                </a:solidFill>
                <a:latin typeface="+mn-lt"/>
              </a:defRPr>
            </a:lvl1pPr>
            <a:lvl2pPr marL="0" indent="0" algn="ctr">
              <a:spcBef>
                <a:spcPts val="0"/>
              </a:spcBef>
              <a:buNone/>
              <a:tabLst/>
              <a:defRPr sz="1467">
                <a:solidFill>
                  <a:schemeClr val="bg1"/>
                </a:solidFill>
                <a:latin typeface="+mn-lt"/>
              </a:defRPr>
            </a:lvl2pPr>
            <a:lvl3pPr marL="0" indent="0" algn="ctr">
              <a:spcBef>
                <a:spcPts val="0"/>
              </a:spcBef>
              <a:buNone/>
              <a:tabLst/>
              <a:defRPr sz="1467">
                <a:solidFill>
                  <a:schemeClr val="bg1"/>
                </a:solidFill>
                <a:latin typeface="+mn-lt"/>
              </a:defRPr>
            </a:lvl3pPr>
            <a:lvl4pPr marL="0" indent="0" algn="ctr">
              <a:spcBef>
                <a:spcPts val="0"/>
              </a:spcBef>
              <a:buNone/>
              <a:tabLst/>
              <a:defRPr sz="1467">
                <a:solidFill>
                  <a:schemeClr val="bg1"/>
                </a:solidFill>
                <a:latin typeface="+mn-lt"/>
              </a:defRPr>
            </a:lvl4pPr>
            <a:lvl5pPr marL="0" indent="0" algn="ctr">
              <a:spcBef>
                <a:spcPts val="0"/>
              </a:spcBef>
              <a:buFont typeface="Arial"/>
              <a:buNone/>
              <a:tabLst/>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sp>
        <p:nvSpPr>
          <p:cNvPr id="30" name="Espace réservé du texte 10"/>
          <p:cNvSpPr>
            <a:spLocks noGrp="1"/>
          </p:cNvSpPr>
          <p:nvPr>
            <p:ph type="body" sz="quarter" idx="11" hasCustomPrompt="1"/>
          </p:nvPr>
        </p:nvSpPr>
        <p:spPr>
          <a:xfrm>
            <a:off x="507993" y="327378"/>
            <a:ext cx="11192256" cy="320569"/>
          </a:xfrm>
        </p:spPr>
        <p:txBody>
          <a:bodyPr anchor="b">
            <a:noAutofit/>
          </a:bodyPr>
          <a:lstStyle>
            <a:lvl1pPr marL="0" indent="0">
              <a:lnSpc>
                <a:spcPct val="100000"/>
              </a:lnSpc>
              <a:spcBef>
                <a:spcPts val="0"/>
              </a:spcBef>
              <a:buFont typeface="Arial" panose="020B0604020202020204" pitchFamily="34" charset="0"/>
              <a:buNone/>
              <a:defRPr sz="933" cap="all">
                <a:solidFill>
                  <a:schemeClr val="accent4"/>
                </a:solidFill>
                <a:latin typeface="+mj-lt"/>
              </a:defRPr>
            </a:lvl1pPr>
          </a:lstStyle>
          <a:p>
            <a:pPr lvl="0"/>
            <a:r>
              <a:rPr lang="en-US" noProof="0"/>
              <a:t>Section Title here</a:t>
            </a:r>
          </a:p>
        </p:txBody>
      </p:sp>
      <p:sp>
        <p:nvSpPr>
          <p:cNvPr id="9" name="Espace réservé du contenu 3"/>
          <p:cNvSpPr>
            <a:spLocks noGrp="1"/>
          </p:cNvSpPr>
          <p:nvPr>
            <p:ph sz="half" idx="12"/>
          </p:nvPr>
        </p:nvSpPr>
        <p:spPr>
          <a:xfrm>
            <a:off x="6301537" y="2804199"/>
            <a:ext cx="2499360" cy="2475208"/>
          </a:xfrm>
          <a:solidFill>
            <a:schemeClr val="tx1">
              <a:alpha val="20000"/>
            </a:schemeClr>
          </a:solidFill>
          <a:ln w="25400">
            <a:solidFill>
              <a:srgbClr val="FFFFFF"/>
            </a:solidFill>
          </a:ln>
        </p:spPr>
        <p:txBody>
          <a:bodyPr lIns="108000" tIns="108000" rIns="108000" bIns="108000" anchor="ctr" anchorCtr="0">
            <a:noAutofit/>
          </a:bodyPr>
          <a:lstStyle>
            <a:lvl1pPr marL="0" indent="0" algn="ctr">
              <a:spcBef>
                <a:spcPts val="0"/>
              </a:spcBef>
              <a:buFont typeface="Arial"/>
              <a:buNone/>
              <a:defRPr sz="1800">
                <a:solidFill>
                  <a:schemeClr val="bg1"/>
                </a:solidFill>
                <a:latin typeface="+mn-lt"/>
              </a:defRPr>
            </a:lvl1pPr>
            <a:lvl2pPr marL="0" indent="0" algn="ctr">
              <a:spcBef>
                <a:spcPts val="0"/>
              </a:spcBef>
              <a:buNone/>
              <a:defRPr sz="1467">
                <a:solidFill>
                  <a:schemeClr val="bg1"/>
                </a:solidFill>
                <a:latin typeface="+mn-lt"/>
              </a:defRPr>
            </a:lvl2pPr>
            <a:lvl3pPr marL="0" indent="0" algn="ctr">
              <a:spcBef>
                <a:spcPts val="0"/>
              </a:spcBef>
              <a:buNone/>
              <a:defRPr sz="1467">
                <a:solidFill>
                  <a:schemeClr val="bg1"/>
                </a:solidFill>
                <a:latin typeface="+mn-lt"/>
              </a:defRPr>
            </a:lvl3pPr>
            <a:lvl4pPr marL="0" indent="0" algn="ctr">
              <a:spcBef>
                <a:spcPts val="0"/>
              </a:spcBef>
              <a:buNone/>
              <a:defRPr sz="1467">
                <a:solidFill>
                  <a:schemeClr val="bg1"/>
                </a:solidFill>
                <a:latin typeface="+mn-lt"/>
              </a:defRPr>
            </a:lvl4pPr>
            <a:lvl5pPr marL="0" indent="0" algn="ctr">
              <a:spcBef>
                <a:spcPts val="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sp>
        <p:nvSpPr>
          <p:cNvPr id="10" name="Espace réservé du texte 10"/>
          <p:cNvSpPr>
            <a:spLocks noGrp="1"/>
          </p:cNvSpPr>
          <p:nvPr>
            <p:ph type="body" sz="quarter" idx="13" hasCustomPrompt="1"/>
          </p:nvPr>
        </p:nvSpPr>
        <p:spPr>
          <a:xfrm>
            <a:off x="507993" y="1770832"/>
            <a:ext cx="11192256" cy="723679"/>
          </a:xfrm>
        </p:spPr>
        <p:txBody>
          <a:bodyPr anchor="t">
            <a:noAutofit/>
          </a:bodyPr>
          <a:lstStyle>
            <a:lvl1pPr>
              <a:lnSpc>
                <a:spcPct val="100000"/>
              </a:lnSpc>
              <a:spcBef>
                <a:spcPts val="0"/>
              </a:spcBef>
              <a:defRPr sz="2200" b="0">
                <a:solidFill>
                  <a:schemeClr val="bg1"/>
                </a:solidFill>
                <a:latin typeface="+mn-lt"/>
                <a:cs typeface="Garamond Premr Pro"/>
              </a:defRPr>
            </a:lvl1pPr>
          </a:lstStyle>
          <a:p>
            <a:pPr lvl="0"/>
            <a:r>
              <a:rPr lang="en-US" noProof="0"/>
              <a:t>Text</a:t>
            </a:r>
          </a:p>
        </p:txBody>
      </p:sp>
      <p:sp>
        <p:nvSpPr>
          <p:cNvPr id="3" name="Titre 2"/>
          <p:cNvSpPr>
            <a:spLocks noGrp="1"/>
          </p:cNvSpPr>
          <p:nvPr>
            <p:ph type="title"/>
          </p:nvPr>
        </p:nvSpPr>
        <p:spPr>
          <a:xfrm>
            <a:off x="507995" y="737465"/>
            <a:ext cx="11186588" cy="1033367"/>
          </a:xfrm>
        </p:spPr>
        <p:txBody>
          <a:bodyPr>
            <a:noAutofit/>
          </a:bodyPr>
          <a:lstStyle>
            <a:lvl1pPr>
              <a:defRPr>
                <a:solidFill>
                  <a:schemeClr val="bg1"/>
                </a:solidFill>
              </a:defRPr>
            </a:lvl1pPr>
          </a:lstStyle>
          <a:p>
            <a:r>
              <a:rPr lang="en-US" noProof="0"/>
              <a:t>Click to edit Master title style</a:t>
            </a:r>
          </a:p>
        </p:txBody>
      </p:sp>
      <p:sp>
        <p:nvSpPr>
          <p:cNvPr id="4" name="Espace réservé du contenu 3"/>
          <p:cNvSpPr>
            <a:spLocks noGrp="1"/>
          </p:cNvSpPr>
          <p:nvPr>
            <p:ph sz="half" idx="2"/>
          </p:nvPr>
        </p:nvSpPr>
        <p:spPr>
          <a:xfrm>
            <a:off x="614963" y="2804199"/>
            <a:ext cx="2497751" cy="2475208"/>
          </a:xfrm>
          <a:solidFill>
            <a:schemeClr val="tx1">
              <a:alpha val="20000"/>
            </a:schemeClr>
          </a:solidFill>
          <a:ln w="25400">
            <a:solidFill>
              <a:srgbClr val="FFFFFF"/>
            </a:solidFill>
          </a:ln>
        </p:spPr>
        <p:txBody>
          <a:bodyPr lIns="108000" tIns="108000" rIns="108000" bIns="108000" anchor="ctr" anchorCtr="0">
            <a:noAutofit/>
          </a:bodyPr>
          <a:lstStyle>
            <a:lvl1pPr marL="0" indent="0" algn="ctr">
              <a:spcBef>
                <a:spcPts val="0"/>
              </a:spcBef>
              <a:buFont typeface="Arial"/>
              <a:buNone/>
              <a:defRPr sz="1800">
                <a:solidFill>
                  <a:schemeClr val="bg1"/>
                </a:solidFill>
                <a:latin typeface="+mn-lt"/>
              </a:defRPr>
            </a:lvl1pPr>
            <a:lvl2pPr marL="0" indent="0" algn="ctr">
              <a:spcBef>
                <a:spcPts val="400"/>
              </a:spcBef>
              <a:buNone/>
              <a:defRPr sz="1467">
                <a:solidFill>
                  <a:schemeClr val="bg1"/>
                </a:solidFill>
                <a:latin typeface="+mn-lt"/>
              </a:defRPr>
            </a:lvl2pPr>
            <a:lvl3pPr marL="0" indent="0" algn="ctr">
              <a:spcBef>
                <a:spcPts val="400"/>
              </a:spcBef>
              <a:buNone/>
              <a:defRPr sz="1467">
                <a:solidFill>
                  <a:schemeClr val="bg1"/>
                </a:solidFill>
                <a:latin typeface="+mn-lt"/>
              </a:defRPr>
            </a:lvl3pPr>
            <a:lvl4pPr marL="0" indent="0" algn="ctr">
              <a:spcBef>
                <a:spcPts val="400"/>
              </a:spcBef>
              <a:buNone/>
              <a:defRPr sz="1467">
                <a:solidFill>
                  <a:schemeClr val="bg1"/>
                </a:solidFill>
                <a:latin typeface="+mn-lt"/>
              </a:defRPr>
            </a:lvl4pPr>
            <a:lvl5pPr marL="0" indent="0" algn="ctr">
              <a:spcBef>
                <a:spcPts val="400"/>
              </a:spcBef>
              <a:buFont typeface="Arial"/>
              <a:buNone/>
              <a:defRPr sz="1467">
                <a:solidFill>
                  <a:schemeClr val="bg1"/>
                </a:solidFill>
                <a:latin typeface="+mn-lt"/>
              </a:defRPr>
            </a:lvl5pPr>
            <a:lvl6pPr>
              <a:defRPr sz="2133"/>
            </a:lvl6pPr>
            <a:lvl7pPr>
              <a:defRPr sz="2133"/>
            </a:lvl7pPr>
            <a:lvl8pPr>
              <a:defRPr sz="2133"/>
            </a:lvl8pPr>
            <a:lvl9pPr>
              <a:defRPr sz="2133"/>
            </a:lvl9pPr>
          </a:lstStyle>
          <a:p>
            <a:pPr lvl="0"/>
            <a:r>
              <a:rPr lang="en-US" noProof="0"/>
              <a:t>Click to edit Master text styles</a:t>
            </a:r>
          </a:p>
        </p:txBody>
      </p:sp>
      <p:grpSp>
        <p:nvGrpSpPr>
          <p:cNvPr id="12" name="Grouper 11"/>
          <p:cNvGrpSpPr/>
          <p:nvPr/>
        </p:nvGrpSpPr>
        <p:grpSpPr>
          <a:xfrm>
            <a:off x="0" y="-6096"/>
            <a:ext cx="12192000" cy="6864096"/>
            <a:chOff x="0" y="-4572"/>
            <a:chExt cx="9144000" cy="5148072"/>
          </a:xfrm>
        </p:grpSpPr>
        <p:sp>
          <p:nvSpPr>
            <p:cNvPr id="13" name="Rectangle 12"/>
            <p:cNvSpPr/>
            <p:nvPr/>
          </p:nvSpPr>
          <p:spPr>
            <a:xfrm>
              <a:off x="0" y="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a:solidFill>
                  <a:srgbClr val="FFFFFF"/>
                </a:solidFill>
              </a:endParaRPr>
            </a:p>
          </p:txBody>
        </p:sp>
        <p:sp>
          <p:nvSpPr>
            <p:cNvPr id="14" name="Rectangle 13"/>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a:solidFill>
                  <a:srgbClr val="FFFFFF"/>
                </a:solidFill>
              </a:endParaRPr>
            </a:p>
          </p:txBody>
        </p:sp>
        <p:sp>
          <p:nvSpPr>
            <p:cNvPr id="15" name="Rectangle 14"/>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a:solidFill>
                  <a:srgbClr val="FFFFFF"/>
                </a:solidFill>
              </a:endParaRPr>
            </a:p>
          </p:txBody>
        </p:sp>
        <p:sp>
          <p:nvSpPr>
            <p:cNvPr id="16" name="Rectangle 15"/>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sz="1867">
                <a:solidFill>
                  <a:srgbClr val="FFFFFF"/>
                </a:solidFill>
              </a:endParaRPr>
            </a:p>
          </p:txBody>
        </p:sp>
      </p:grpSp>
    </p:spTree>
    <p:extLst>
      <p:ext uri="{BB962C8B-B14F-4D97-AF65-F5344CB8AC3E}">
        <p14:creationId xmlns:p14="http://schemas.microsoft.com/office/powerpoint/2010/main" val="260449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losing Slide - Image Background">
    <p:spTree>
      <p:nvGrpSpPr>
        <p:cNvPr id="1" name=""/>
        <p:cNvGrpSpPr/>
        <p:nvPr/>
      </p:nvGrpSpPr>
      <p:grpSpPr>
        <a:xfrm>
          <a:off x="0" y="0"/>
          <a:ext cx="0" cy="0"/>
          <a:chOff x="0" y="0"/>
          <a:chExt cx="0" cy="0"/>
        </a:xfrm>
      </p:grpSpPr>
      <p:sp>
        <p:nvSpPr>
          <p:cNvPr id="15" name="Espace réservé pour une image  5">
            <a:extLst>
              <a:ext uri="{FF2B5EF4-FFF2-40B4-BE49-F238E27FC236}">
                <a16:creationId xmlns:a16="http://schemas.microsoft.com/office/drawing/2014/main" id="{BDD4B2F2-ABFE-3844-9BDE-4B3ECABCB2F8}"/>
              </a:ext>
            </a:extLst>
          </p:cNvPr>
          <p:cNvSpPr>
            <a:spLocks noGrp="1"/>
          </p:cNvSpPr>
          <p:nvPr>
            <p:ph type="pic" sz="quarter" idx="12"/>
          </p:nvPr>
        </p:nvSpPr>
        <p:spPr>
          <a:xfrm>
            <a:off x="292608" y="289560"/>
            <a:ext cx="11606784" cy="6278880"/>
          </a:xfrm>
          <a:solidFill>
            <a:schemeClr val="tx2">
              <a:lumMod val="20000"/>
              <a:lumOff val="80000"/>
            </a:schemeClr>
          </a:solidFill>
        </p:spPr>
        <p:txBody>
          <a:bodyPr anchor="ctr">
            <a:normAutofit/>
          </a:bodyPr>
          <a:lstStyle>
            <a:lvl1pPr marL="0" indent="0" algn="ctr">
              <a:buNone/>
              <a:defRPr sz="1867"/>
            </a:lvl1pPr>
          </a:lstStyle>
          <a:p>
            <a:r>
              <a:rPr lang="en-US" noProof="0"/>
              <a:t>Click icon to add picture</a:t>
            </a:r>
            <a:endParaRPr lang="en-CA" noProof="0"/>
          </a:p>
        </p:txBody>
      </p:sp>
      <p:sp>
        <p:nvSpPr>
          <p:cNvPr id="7" name="Title 4">
            <a:extLst>
              <a:ext uri="{FF2B5EF4-FFF2-40B4-BE49-F238E27FC236}">
                <a16:creationId xmlns:a16="http://schemas.microsoft.com/office/drawing/2014/main" id="{CE6051AE-2C67-4FD1-8C58-49B4BF4F4169}"/>
              </a:ext>
            </a:extLst>
          </p:cNvPr>
          <p:cNvSpPr>
            <a:spLocks noGrp="1"/>
          </p:cNvSpPr>
          <p:nvPr>
            <p:ph type="title"/>
          </p:nvPr>
        </p:nvSpPr>
        <p:spPr>
          <a:xfrm>
            <a:off x="1103486" y="1592579"/>
            <a:ext cx="9542743" cy="1836420"/>
          </a:xfrm>
        </p:spPr>
        <p:txBody>
          <a:bodyPr anchor="b"/>
          <a:lstStyle>
            <a:lvl1pPr>
              <a:defRPr sz="7200">
                <a:solidFill>
                  <a:schemeClr val="bg1"/>
                </a:solidFill>
              </a:defRPr>
            </a:lvl1pPr>
          </a:lstStyle>
          <a:p>
            <a:r>
              <a:rPr lang="en-US"/>
              <a:t>Click to edit Master title style</a:t>
            </a:r>
          </a:p>
        </p:txBody>
      </p:sp>
      <p:sp>
        <p:nvSpPr>
          <p:cNvPr id="8" name="Text Placeholder 3">
            <a:extLst>
              <a:ext uri="{FF2B5EF4-FFF2-40B4-BE49-F238E27FC236}">
                <a16:creationId xmlns:a16="http://schemas.microsoft.com/office/drawing/2014/main" id="{C080E390-7DA4-4A9D-B7C0-456000AF97B1}"/>
              </a:ext>
            </a:extLst>
          </p:cNvPr>
          <p:cNvSpPr>
            <a:spLocks noGrp="1"/>
          </p:cNvSpPr>
          <p:nvPr>
            <p:ph type="body" sz="quarter" idx="10"/>
          </p:nvPr>
        </p:nvSpPr>
        <p:spPr>
          <a:xfrm>
            <a:off x="1103485" y="3627378"/>
            <a:ext cx="9542743" cy="1229783"/>
          </a:xfrm>
        </p:spPr>
        <p:txBody>
          <a:bodyPr/>
          <a:lstStyle>
            <a:lvl1pPr marL="0" indent="0">
              <a:buNone/>
              <a:defRPr sz="3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Rectangle 2"/>
          <p:cNvSpPr/>
          <p:nvPr/>
        </p:nvSpPr>
        <p:spPr>
          <a:xfrm>
            <a:off x="1103485" y="5855512"/>
            <a:ext cx="9997440" cy="488211"/>
          </a:xfrm>
          <a:prstGeom prst="rect">
            <a:avLst/>
          </a:prstGeom>
        </p:spPr>
        <p:txBody>
          <a:bodyPr anchor="b">
            <a:spAutoFit/>
          </a:bodyPr>
          <a:lstStyle/>
          <a:p>
            <a:pPr>
              <a:lnSpc>
                <a:spcPct val="110000"/>
              </a:lnSpc>
              <a:buFont typeface="Arial"/>
              <a:buNone/>
              <a:defRPr/>
            </a:pPr>
            <a:r>
              <a:rPr lang="en-CA" sz="800">
                <a:solidFill>
                  <a:srgbClr val="FFFFFF"/>
                </a:solidFill>
              </a:rPr>
              <a:t>© 2023 Genetec Inc. All rights reserved. GENETEC™, OMNICAST™, SYNERGIS™, AUTOVU™, FEDERATION™, FLEXREADER™, STRATOCAST™, SIPELIA™, CITYWISE™, GENETEC CLEARANCE™, STREAMVAULT™, GENETEC CITIGRAF™, GENETEC MISSION CONTROL™, GENETEC CLEARID™, GENETEC PATROLLER™, COMMUNITY CONNECT™ and their respective logos are trademarks of Genetec Inc., and may be registered or pending registration in several jurisdictions. Other trademarks used in this document may be trademarks of the manufacturers or vendors of the respective products.</a:t>
            </a:r>
          </a:p>
        </p:txBody>
      </p:sp>
      <p:grpSp>
        <p:nvGrpSpPr>
          <p:cNvPr id="9" name="Grouper 15">
            <a:extLst>
              <a:ext uri="{FF2B5EF4-FFF2-40B4-BE49-F238E27FC236}">
                <a16:creationId xmlns:a16="http://schemas.microsoft.com/office/drawing/2014/main" id="{3E7BC69C-0735-446F-8B05-72557DEF0E47}"/>
              </a:ext>
            </a:extLst>
          </p:cNvPr>
          <p:cNvGrpSpPr/>
          <p:nvPr/>
        </p:nvGrpSpPr>
        <p:grpSpPr>
          <a:xfrm>
            <a:off x="0" y="-6096"/>
            <a:ext cx="12192000" cy="6864096"/>
            <a:chOff x="0" y="-4572"/>
            <a:chExt cx="9144000" cy="5148072"/>
          </a:xfrm>
        </p:grpSpPr>
        <p:sp>
          <p:nvSpPr>
            <p:cNvPr id="11" name="Rectangle 10">
              <a:extLst>
                <a:ext uri="{FF2B5EF4-FFF2-40B4-BE49-F238E27FC236}">
                  <a16:creationId xmlns:a16="http://schemas.microsoft.com/office/drawing/2014/main" id="{F34299B5-C874-4CEA-8774-EBB33BEEF3DB}"/>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2" name="Rectangle 11">
              <a:extLst>
                <a:ext uri="{FF2B5EF4-FFF2-40B4-BE49-F238E27FC236}">
                  <a16:creationId xmlns:a16="http://schemas.microsoft.com/office/drawing/2014/main" id="{35EEC2BA-D456-4927-974F-F56F6A85BBD1}"/>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3" name="Rectangle 12">
              <a:extLst>
                <a:ext uri="{FF2B5EF4-FFF2-40B4-BE49-F238E27FC236}">
                  <a16:creationId xmlns:a16="http://schemas.microsoft.com/office/drawing/2014/main" id="{E910A597-B8D2-4F78-9BF4-92569FFF9B5C}"/>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4" name="Rectangle 13">
              <a:extLst>
                <a:ext uri="{FF2B5EF4-FFF2-40B4-BE49-F238E27FC236}">
                  <a16:creationId xmlns:a16="http://schemas.microsoft.com/office/drawing/2014/main" id="{71622359-DE83-4DB0-8F45-64E1BDE39938}"/>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pic>
        <p:nvPicPr>
          <p:cNvPr id="2" name="Genetec Logo">
            <a:extLst>
              <a:ext uri="{FF2B5EF4-FFF2-40B4-BE49-F238E27FC236}">
                <a16:creationId xmlns:a16="http://schemas.microsoft.com/office/drawing/2014/main" id="{BA947F29-1D87-8DB6-6B7F-8C442BC059F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155477" y="5187609"/>
            <a:ext cx="1373088" cy="337454"/>
          </a:xfrm>
          <a:prstGeom prst="rect">
            <a:avLst/>
          </a:prstGeom>
        </p:spPr>
      </p:pic>
    </p:spTree>
    <p:extLst>
      <p:ext uri="{BB962C8B-B14F-4D97-AF65-F5344CB8AC3E}">
        <p14:creationId xmlns:p14="http://schemas.microsoft.com/office/powerpoint/2010/main" val="204696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losing Slide - gradient + faded dots">
    <p:bg>
      <p:bgPr>
        <a:gradFill>
          <a:gsLst>
            <a:gs pos="100000">
              <a:srgbClr val="003D71"/>
            </a:gs>
            <a:gs pos="0">
              <a:srgbClr val="197ED7"/>
            </a:gs>
            <a:gs pos="61000">
              <a:schemeClr val="accent1"/>
            </a:gs>
          </a:gsLst>
          <a:lin ang="270000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9DD82D3-1DBA-D4A5-16D6-D98650112694}"/>
              </a:ext>
            </a:extLst>
          </p:cNvPr>
          <p:cNvPicPr>
            <a:picLocks noChangeAspect="1"/>
          </p:cNvPicPr>
          <p:nvPr userDrawn="1"/>
        </p:nvPicPr>
        <p:blipFill>
          <a:blip r:embed="rId2">
            <a:alphaModFix amt="46000"/>
          </a:blip>
          <a:srcRect/>
          <a:stretch/>
        </p:blipFill>
        <p:spPr>
          <a:xfrm>
            <a:off x="387818" y="260452"/>
            <a:ext cx="11417004" cy="6341664"/>
          </a:xfrm>
          <a:prstGeom prst="rect">
            <a:avLst/>
          </a:prstGeom>
        </p:spPr>
      </p:pic>
      <p:sp>
        <p:nvSpPr>
          <p:cNvPr id="3" name="Rectangle 2"/>
          <p:cNvSpPr/>
          <p:nvPr/>
        </p:nvSpPr>
        <p:spPr>
          <a:xfrm>
            <a:off x="1103485" y="5855512"/>
            <a:ext cx="9997440" cy="488211"/>
          </a:xfrm>
          <a:prstGeom prst="rect">
            <a:avLst/>
          </a:prstGeom>
        </p:spPr>
        <p:txBody>
          <a:bodyPr anchor="b">
            <a:spAutoFit/>
          </a:bodyPr>
          <a:lstStyle/>
          <a:p>
            <a:pPr>
              <a:lnSpc>
                <a:spcPct val="110000"/>
              </a:lnSpc>
              <a:buFont typeface="Arial"/>
              <a:buNone/>
              <a:defRPr/>
            </a:pPr>
            <a:r>
              <a:rPr lang="en-CA" sz="800">
                <a:solidFill>
                  <a:srgbClr val="FFFFFF"/>
                </a:solidFill>
              </a:rPr>
              <a:t>© 2023 Genetec Inc. All rights reserved. GENETEC™, OMNICAST™, SYNERGIS™, AUTOVU™, FEDERATION™, FLEXREADER™, STRATOCAST™, SIPELIA™, CITYWISE™, GENETEC CLEARANCE™, STREAMVAULT™, GENETEC CITIGRAF™, GENETEC MISSION CONTROL™, GENETEC CLEARID™, GENETEC PATROLLER™, COMMUNITY CONNECT™ and their respective logos are trademarks of Genetec Inc., and may be registered or pending registration in several jurisdictions. Other trademarks used in this document may be trademarks of the manufacturers or vendors of the respective products.</a:t>
            </a:r>
          </a:p>
        </p:txBody>
      </p:sp>
      <p:sp>
        <p:nvSpPr>
          <p:cNvPr id="5" name="Title 4"/>
          <p:cNvSpPr>
            <a:spLocks noGrp="1"/>
          </p:cNvSpPr>
          <p:nvPr>
            <p:ph type="title"/>
          </p:nvPr>
        </p:nvSpPr>
        <p:spPr>
          <a:xfrm>
            <a:off x="1103486" y="1592579"/>
            <a:ext cx="9542743" cy="1836420"/>
          </a:xfrm>
        </p:spPr>
        <p:txBody>
          <a:bodyPr anchor="b"/>
          <a:lstStyle>
            <a:lvl1pPr>
              <a:defRPr sz="7200">
                <a:solidFill>
                  <a:schemeClr val="bg1"/>
                </a:solidFill>
                <a:effectLst/>
              </a:defRPr>
            </a:lvl1pPr>
          </a:lstStyle>
          <a:p>
            <a:r>
              <a:rPr lang="en-US"/>
              <a:t>Click to edit Master title style</a:t>
            </a:r>
          </a:p>
        </p:txBody>
      </p:sp>
      <p:sp>
        <p:nvSpPr>
          <p:cNvPr id="8" name="Text Placeholder 3">
            <a:extLst>
              <a:ext uri="{FF2B5EF4-FFF2-40B4-BE49-F238E27FC236}">
                <a16:creationId xmlns:a16="http://schemas.microsoft.com/office/drawing/2014/main" id="{18779606-0ED5-497D-A7E5-4FC87490B8C2}"/>
              </a:ext>
            </a:extLst>
          </p:cNvPr>
          <p:cNvSpPr>
            <a:spLocks noGrp="1"/>
          </p:cNvSpPr>
          <p:nvPr>
            <p:ph type="body" sz="quarter" idx="10" hasCustomPrompt="1"/>
          </p:nvPr>
        </p:nvSpPr>
        <p:spPr>
          <a:xfrm>
            <a:off x="1103485" y="3627378"/>
            <a:ext cx="9542743" cy="1229783"/>
          </a:xfrm>
        </p:spPr>
        <p:txBody>
          <a:bodyPr/>
          <a:lstStyle>
            <a:lvl1pPr marL="0" indent="0">
              <a:buNone/>
              <a:defRPr sz="3200">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enter subtitle</a:t>
            </a:r>
          </a:p>
        </p:txBody>
      </p:sp>
      <p:pic>
        <p:nvPicPr>
          <p:cNvPr id="2" name="Genetec Logo">
            <a:extLst>
              <a:ext uri="{FF2B5EF4-FFF2-40B4-BE49-F238E27FC236}">
                <a16:creationId xmlns:a16="http://schemas.microsoft.com/office/drawing/2014/main" id="{AABAC518-A5BB-3748-BE3E-CB22E779BD2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155477" y="5187609"/>
            <a:ext cx="1373088" cy="337454"/>
          </a:xfrm>
          <a:prstGeom prst="rect">
            <a:avLst/>
          </a:prstGeom>
        </p:spPr>
      </p:pic>
      <p:grpSp>
        <p:nvGrpSpPr>
          <p:cNvPr id="4" name="Grouper 15">
            <a:extLst>
              <a:ext uri="{FF2B5EF4-FFF2-40B4-BE49-F238E27FC236}">
                <a16:creationId xmlns:a16="http://schemas.microsoft.com/office/drawing/2014/main" id="{466B8468-52E8-EA15-05BD-83B22AD8E4BE}"/>
              </a:ext>
            </a:extLst>
          </p:cNvPr>
          <p:cNvGrpSpPr/>
          <p:nvPr userDrawn="1"/>
        </p:nvGrpSpPr>
        <p:grpSpPr>
          <a:xfrm>
            <a:off x="0" y="-6096"/>
            <a:ext cx="12192000" cy="6864096"/>
            <a:chOff x="0" y="-4572"/>
            <a:chExt cx="9144000" cy="5148072"/>
          </a:xfrm>
        </p:grpSpPr>
        <p:sp>
          <p:nvSpPr>
            <p:cNvPr id="6" name="Rectangle 5">
              <a:extLst>
                <a:ext uri="{FF2B5EF4-FFF2-40B4-BE49-F238E27FC236}">
                  <a16:creationId xmlns:a16="http://schemas.microsoft.com/office/drawing/2014/main" id="{62EB21D2-973F-8764-5553-18BC09BAB65F}"/>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B71AA6E9-2DBE-583F-CC59-A98412CF10FE}"/>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A0CB890F-99D2-C168-556B-F709234085B1}"/>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1" name="Rectangle 10">
              <a:extLst>
                <a:ext uri="{FF2B5EF4-FFF2-40B4-BE49-F238E27FC236}">
                  <a16:creationId xmlns:a16="http://schemas.microsoft.com/office/drawing/2014/main" id="{05009D2F-79B3-9080-AA92-2FB434C4E2D8}"/>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spTree>
    <p:extLst>
      <p:ext uri="{BB962C8B-B14F-4D97-AF65-F5344CB8AC3E}">
        <p14:creationId xmlns:p14="http://schemas.microsoft.com/office/powerpoint/2010/main" val="32953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e and photo">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60ADA8-03AE-1241-964F-89FA7E076B9F}"/>
              </a:ext>
            </a:extLst>
          </p:cNvPr>
          <p:cNvSpPr/>
          <p:nvPr/>
        </p:nvSpPr>
        <p:spPr>
          <a:xfrm>
            <a:off x="294362" y="289560"/>
            <a:ext cx="11611627" cy="628660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sp>
        <p:nvSpPr>
          <p:cNvPr id="2" name="Titre 1"/>
          <p:cNvSpPr>
            <a:spLocks noGrp="1"/>
          </p:cNvSpPr>
          <p:nvPr>
            <p:ph type="title"/>
          </p:nvPr>
        </p:nvSpPr>
        <p:spPr/>
        <p:txBody>
          <a:bodyPr/>
          <a:lstStyle>
            <a:lvl1pPr>
              <a:defRPr>
                <a:solidFill>
                  <a:srgbClr val="005197"/>
                </a:solidFill>
              </a:defRPr>
            </a:lvl1pPr>
          </a:lstStyle>
          <a:p>
            <a:r>
              <a:rPr lang="en-US" noProof="0"/>
              <a:t>Click to edit Master title style</a:t>
            </a:r>
          </a:p>
        </p:txBody>
      </p:sp>
      <p:sp>
        <p:nvSpPr>
          <p:cNvPr id="3" name="Espace réservé du texte 10"/>
          <p:cNvSpPr>
            <a:spLocks noGrp="1"/>
          </p:cNvSpPr>
          <p:nvPr>
            <p:ph type="body" sz="quarter" idx="10" hasCustomPrompt="1"/>
          </p:nvPr>
        </p:nvSpPr>
        <p:spPr>
          <a:xfrm>
            <a:off x="507993" y="327378"/>
            <a:ext cx="11192256" cy="320569"/>
          </a:xfrm>
        </p:spPr>
        <p:txBody>
          <a:bodyPr anchor="b">
            <a:noAutofit/>
          </a:bodyPr>
          <a:lstStyle>
            <a:lvl1pPr marL="0" indent="0">
              <a:lnSpc>
                <a:spcPct val="100000"/>
              </a:lnSpc>
              <a:spcBef>
                <a:spcPts val="0"/>
              </a:spcBef>
              <a:buNone/>
              <a:defRPr sz="933" cap="all">
                <a:solidFill>
                  <a:srgbClr val="999BA1"/>
                </a:solidFill>
                <a:latin typeface="+mj-lt"/>
              </a:defRPr>
            </a:lvl1pPr>
          </a:lstStyle>
          <a:p>
            <a:pPr lvl="0"/>
            <a:r>
              <a:rPr lang="en-US" noProof="0"/>
              <a:t>Section Title here</a:t>
            </a:r>
          </a:p>
        </p:txBody>
      </p:sp>
      <p:cxnSp>
        <p:nvCxnSpPr>
          <p:cNvPr id="10" name="Straight Connector 9">
            <a:extLst>
              <a:ext uri="{FF2B5EF4-FFF2-40B4-BE49-F238E27FC236}">
                <a16:creationId xmlns:a16="http://schemas.microsoft.com/office/drawing/2014/main" id="{B4B10DC3-BCA2-E646-9691-E74479402841}"/>
              </a:ext>
            </a:extLst>
          </p:cNvPr>
          <p:cNvCxnSpPr/>
          <p:nvPr/>
        </p:nvCxnSpPr>
        <p:spPr>
          <a:xfrm>
            <a:off x="4524631" y="3684074"/>
            <a:ext cx="1750263" cy="0"/>
          </a:xfrm>
          <a:prstGeom prst="line">
            <a:avLst/>
          </a:prstGeom>
          <a:ln w="254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3">
            <a:extLst>
              <a:ext uri="{FF2B5EF4-FFF2-40B4-BE49-F238E27FC236}">
                <a16:creationId xmlns:a16="http://schemas.microsoft.com/office/drawing/2014/main" id="{2F914B07-E854-D54D-B62C-AFCA3A63F0C2}"/>
              </a:ext>
            </a:extLst>
          </p:cNvPr>
          <p:cNvSpPr>
            <a:spLocks noGrp="1"/>
          </p:cNvSpPr>
          <p:nvPr>
            <p:ph type="body" sz="quarter" idx="11"/>
          </p:nvPr>
        </p:nvSpPr>
        <p:spPr>
          <a:xfrm>
            <a:off x="4403725" y="1765050"/>
            <a:ext cx="6416675" cy="1663950"/>
          </a:xfrm>
        </p:spPr>
        <p:txBody>
          <a:bodyPr/>
          <a:lstStyle>
            <a:lvl1pPr>
              <a:defRPr sz="4000">
                <a:solidFill>
                  <a:schemeClr val="accent1"/>
                </a:solidFill>
                <a:latin typeface="+mj-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p:txBody>
      </p:sp>
      <p:sp>
        <p:nvSpPr>
          <p:cNvPr id="15" name="Text Placeholder 13">
            <a:extLst>
              <a:ext uri="{FF2B5EF4-FFF2-40B4-BE49-F238E27FC236}">
                <a16:creationId xmlns:a16="http://schemas.microsoft.com/office/drawing/2014/main" id="{A6275C1D-474E-FC49-B23B-0658699D502D}"/>
              </a:ext>
            </a:extLst>
          </p:cNvPr>
          <p:cNvSpPr>
            <a:spLocks noGrp="1"/>
          </p:cNvSpPr>
          <p:nvPr>
            <p:ph type="body" sz="quarter" idx="12"/>
          </p:nvPr>
        </p:nvSpPr>
        <p:spPr>
          <a:xfrm>
            <a:off x="4403725" y="4023581"/>
            <a:ext cx="6416675" cy="1594866"/>
          </a:xfrm>
        </p:spPr>
        <p:txBody>
          <a:bodyPr/>
          <a:lstStyle>
            <a:lvl1pPr>
              <a:defRPr sz="2800">
                <a:solidFill>
                  <a:schemeClr val="accent1"/>
                </a:solidFill>
                <a:latin typeface="+mn-lt"/>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p:txBody>
      </p:sp>
      <p:sp>
        <p:nvSpPr>
          <p:cNvPr id="24" name="Picture Placeholder 23">
            <a:extLst>
              <a:ext uri="{FF2B5EF4-FFF2-40B4-BE49-F238E27FC236}">
                <a16:creationId xmlns:a16="http://schemas.microsoft.com/office/drawing/2014/main" id="{30A08D7D-4F5C-3342-9448-61B25F020CBF}"/>
              </a:ext>
            </a:extLst>
          </p:cNvPr>
          <p:cNvSpPr>
            <a:spLocks noGrp="1"/>
          </p:cNvSpPr>
          <p:nvPr>
            <p:ph type="pic" sz="quarter" idx="13"/>
          </p:nvPr>
        </p:nvSpPr>
        <p:spPr>
          <a:xfrm>
            <a:off x="1379120" y="1941513"/>
            <a:ext cx="2638425" cy="3911600"/>
          </a:xfrm>
        </p:spPr>
        <p:txBody>
          <a:bodyPr/>
          <a:lstStyle/>
          <a:p>
            <a:r>
              <a:rPr lang="en-US"/>
              <a:t>Click icon to add picture</a:t>
            </a:r>
          </a:p>
        </p:txBody>
      </p:sp>
      <p:sp>
        <p:nvSpPr>
          <p:cNvPr id="9" name="Rectangle 8">
            <a:extLst>
              <a:ext uri="{FF2B5EF4-FFF2-40B4-BE49-F238E27FC236}">
                <a16:creationId xmlns:a16="http://schemas.microsoft.com/office/drawing/2014/main" id="{04C09883-24BD-7942-924A-C0DD428F32E8}"/>
              </a:ext>
            </a:extLst>
          </p:cNvPr>
          <p:cNvSpPr/>
          <p:nvPr userDrawn="1"/>
        </p:nvSpPr>
        <p:spPr>
          <a:xfrm>
            <a:off x="294362" y="289560"/>
            <a:ext cx="11611627" cy="628660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err="1"/>
          </a:p>
        </p:txBody>
      </p:sp>
      <p:cxnSp>
        <p:nvCxnSpPr>
          <p:cNvPr id="11" name="Straight Connector 10">
            <a:extLst>
              <a:ext uri="{FF2B5EF4-FFF2-40B4-BE49-F238E27FC236}">
                <a16:creationId xmlns:a16="http://schemas.microsoft.com/office/drawing/2014/main" id="{2E610371-6504-E047-BB1D-F3BD33B4883A}"/>
              </a:ext>
            </a:extLst>
          </p:cNvPr>
          <p:cNvCxnSpPr/>
          <p:nvPr userDrawn="1"/>
        </p:nvCxnSpPr>
        <p:spPr>
          <a:xfrm>
            <a:off x="4524631" y="3684074"/>
            <a:ext cx="1750263" cy="0"/>
          </a:xfrm>
          <a:prstGeom prst="line">
            <a:avLst/>
          </a:prstGeom>
          <a:ln w="25400" cmpd="sng">
            <a:solidFill>
              <a:schemeClr val="accent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559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orient="horz" pos="2160">
          <p15:clr>
            <a:srgbClr val="FBAE40"/>
          </p15:clr>
        </p15:guide>
        <p15:guide id="4" pos="2774">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Genetec logo slate">
    <p:bg>
      <p:bgPr>
        <a:solidFill>
          <a:schemeClr val="accent1"/>
        </a:solidFill>
        <a:effectLst/>
      </p:bgPr>
    </p:bg>
    <p:spTree>
      <p:nvGrpSpPr>
        <p:cNvPr id="1" name=""/>
        <p:cNvGrpSpPr/>
        <p:nvPr/>
      </p:nvGrpSpPr>
      <p:grpSpPr>
        <a:xfrm>
          <a:off x="0" y="0"/>
          <a:ext cx="0" cy="0"/>
          <a:chOff x="0" y="0"/>
          <a:chExt cx="0" cy="0"/>
        </a:xfrm>
      </p:grpSpPr>
      <p:grpSp>
        <p:nvGrpSpPr>
          <p:cNvPr id="4" name="Grouper 15">
            <a:extLst>
              <a:ext uri="{FF2B5EF4-FFF2-40B4-BE49-F238E27FC236}">
                <a16:creationId xmlns:a16="http://schemas.microsoft.com/office/drawing/2014/main" id="{466B8468-52E8-EA15-05BD-83B22AD8E4BE}"/>
              </a:ext>
            </a:extLst>
          </p:cNvPr>
          <p:cNvGrpSpPr/>
          <p:nvPr userDrawn="1"/>
        </p:nvGrpSpPr>
        <p:grpSpPr>
          <a:xfrm>
            <a:off x="0" y="-6096"/>
            <a:ext cx="12192000" cy="6864096"/>
            <a:chOff x="0" y="-4572"/>
            <a:chExt cx="9144000" cy="5148072"/>
          </a:xfrm>
        </p:grpSpPr>
        <p:sp>
          <p:nvSpPr>
            <p:cNvPr id="6" name="Rectangle 5">
              <a:extLst>
                <a:ext uri="{FF2B5EF4-FFF2-40B4-BE49-F238E27FC236}">
                  <a16:creationId xmlns:a16="http://schemas.microsoft.com/office/drawing/2014/main" id="{62EB21D2-973F-8764-5553-18BC09BAB65F}"/>
                </a:ext>
              </a:extLst>
            </p:cNvPr>
            <p:cNvSpPr/>
            <p:nvPr/>
          </p:nvSpPr>
          <p:spPr>
            <a:xfrm>
              <a:off x="0" y="-4572"/>
              <a:ext cx="9144000" cy="2217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7" name="Rectangle 6">
              <a:extLst>
                <a:ext uri="{FF2B5EF4-FFF2-40B4-BE49-F238E27FC236}">
                  <a16:creationId xmlns:a16="http://schemas.microsoft.com/office/drawing/2014/main" id="{B71AA6E9-2DBE-583F-CC59-A98412CF10FE}"/>
                </a:ext>
              </a:extLst>
            </p:cNvPr>
            <p:cNvSpPr/>
            <p:nvPr/>
          </p:nvSpPr>
          <p:spPr>
            <a:xfrm>
              <a:off x="0" y="4926330"/>
              <a:ext cx="9144000" cy="2171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0" name="Rectangle 9">
              <a:extLst>
                <a:ext uri="{FF2B5EF4-FFF2-40B4-BE49-F238E27FC236}">
                  <a16:creationId xmlns:a16="http://schemas.microsoft.com/office/drawing/2014/main" id="{A0CB890F-99D2-C168-556B-F709234085B1}"/>
                </a:ext>
              </a:extLst>
            </p:cNvPr>
            <p:cNvSpPr/>
            <p:nvPr/>
          </p:nvSpPr>
          <p:spPr>
            <a:xfrm>
              <a:off x="0"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sp>
          <p:nvSpPr>
            <p:cNvPr id="11" name="Rectangle 10">
              <a:extLst>
                <a:ext uri="{FF2B5EF4-FFF2-40B4-BE49-F238E27FC236}">
                  <a16:creationId xmlns:a16="http://schemas.microsoft.com/office/drawing/2014/main" id="{05009D2F-79B3-9080-AA92-2FB434C4E2D8}"/>
                </a:ext>
              </a:extLst>
            </p:cNvPr>
            <p:cNvSpPr/>
            <p:nvPr/>
          </p:nvSpPr>
          <p:spPr>
            <a:xfrm>
              <a:off x="8924544" y="-4572"/>
              <a:ext cx="219456" cy="5148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Font typeface="Arial" panose="020B0604020202020204" pitchFamily="34" charset="0"/>
                <a:buNone/>
              </a:pPr>
              <a:endParaRPr lang="fr-CA" sz="1867">
                <a:solidFill>
                  <a:srgbClr val="FFFFFF"/>
                </a:solidFill>
              </a:endParaRPr>
            </a:p>
          </p:txBody>
        </p:sp>
      </p:grpSp>
      <p:pic>
        <p:nvPicPr>
          <p:cNvPr id="12" name="Genetec Logo">
            <a:extLst>
              <a:ext uri="{FF2B5EF4-FFF2-40B4-BE49-F238E27FC236}">
                <a16:creationId xmlns:a16="http://schemas.microsoft.com/office/drawing/2014/main" id="{683F3125-5E1B-2DF9-E018-59F89D1B51B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847069" y="3185127"/>
            <a:ext cx="2378594" cy="447986"/>
          </a:xfrm>
          <a:prstGeom prst="rect">
            <a:avLst/>
          </a:prstGeom>
        </p:spPr>
      </p:pic>
    </p:spTree>
    <p:extLst>
      <p:ext uri="{BB962C8B-B14F-4D97-AF65-F5344CB8AC3E}">
        <p14:creationId xmlns:p14="http://schemas.microsoft.com/office/powerpoint/2010/main" val="1377882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9084-3A07-6438-DAEB-508B4761EB8A}"/>
              </a:ext>
            </a:extLst>
          </p:cNvPr>
          <p:cNvSpPr>
            <a:spLocks noGrp="1"/>
          </p:cNvSpPr>
          <p:nvPr>
            <p:ph type="ctrTitle"/>
          </p:nvPr>
        </p:nvSpPr>
        <p:spPr>
          <a:xfrm>
            <a:off x="1227437" y="2679314"/>
            <a:ext cx="9337589" cy="1655762"/>
          </a:xfrm>
        </p:spPr>
        <p:txBody>
          <a:bodyPr anchor="b"/>
          <a:lstStyle>
            <a:lvl1pPr algn="l">
              <a:defRPr sz="6000" b="1">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BDA425B9-1B88-5289-419D-E0E8AA7CB1FE}"/>
              </a:ext>
            </a:extLst>
          </p:cNvPr>
          <p:cNvSpPr>
            <a:spLocks noGrp="1"/>
          </p:cNvSpPr>
          <p:nvPr>
            <p:ph type="subTitle" idx="1"/>
          </p:nvPr>
        </p:nvSpPr>
        <p:spPr>
          <a:xfrm>
            <a:off x="1227437" y="4528794"/>
            <a:ext cx="5729417" cy="1377736"/>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552962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2A3C71-76C7-9CA5-966F-DBD21A55FAFE}"/>
              </a:ext>
            </a:extLst>
          </p:cNvPr>
          <p:cNvSpPr>
            <a:spLocks noGrp="1"/>
          </p:cNvSpPr>
          <p:nvPr>
            <p:ph type="ctrTitle"/>
          </p:nvPr>
        </p:nvSpPr>
        <p:spPr>
          <a:xfrm>
            <a:off x="733167" y="2580460"/>
            <a:ext cx="5729417" cy="1655762"/>
          </a:xfrm>
        </p:spPr>
        <p:txBody>
          <a:bodyPr anchor="b"/>
          <a:lstStyle>
            <a:lvl1pPr algn="l">
              <a:defRPr sz="4800" b="1">
                <a:solidFill>
                  <a:schemeClr val="accent1"/>
                </a:solidFill>
              </a:defRPr>
            </a:lvl1pPr>
          </a:lstStyle>
          <a:p>
            <a:r>
              <a:rPr lang="en-US"/>
              <a:t>Click to edit Master title style</a:t>
            </a:r>
          </a:p>
        </p:txBody>
      </p:sp>
      <p:sp>
        <p:nvSpPr>
          <p:cNvPr id="8" name="Subtitle 2">
            <a:extLst>
              <a:ext uri="{FF2B5EF4-FFF2-40B4-BE49-F238E27FC236}">
                <a16:creationId xmlns:a16="http://schemas.microsoft.com/office/drawing/2014/main" id="{57F2137E-466A-DCF0-D052-E7A37A19ECEC}"/>
              </a:ext>
            </a:extLst>
          </p:cNvPr>
          <p:cNvSpPr>
            <a:spLocks noGrp="1"/>
          </p:cNvSpPr>
          <p:nvPr>
            <p:ph type="subTitle" idx="1"/>
          </p:nvPr>
        </p:nvSpPr>
        <p:spPr>
          <a:xfrm>
            <a:off x="733167" y="4429940"/>
            <a:ext cx="5729417" cy="1377736"/>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10">
            <a:extLst>
              <a:ext uri="{FF2B5EF4-FFF2-40B4-BE49-F238E27FC236}">
                <a16:creationId xmlns:a16="http://schemas.microsoft.com/office/drawing/2014/main" id="{141255E4-60A0-9388-2DBE-E6EE12C073F9}"/>
              </a:ext>
            </a:extLst>
          </p:cNvPr>
          <p:cNvSpPr>
            <a:spLocks noGrp="1"/>
          </p:cNvSpPr>
          <p:nvPr>
            <p:ph type="pic" sz="quarter" idx="10"/>
          </p:nvPr>
        </p:nvSpPr>
        <p:spPr>
          <a:xfrm>
            <a:off x="7498080" y="-627016"/>
            <a:ext cx="7735828" cy="8151222"/>
          </a:xfrm>
          <a:prstGeom prst="ellipse">
            <a:avLst/>
          </a:prstGeom>
        </p:spPr>
        <p:txBody>
          <a:bodyPr/>
          <a:lstStyle/>
          <a:p>
            <a:endParaRPr lang="en-US"/>
          </a:p>
        </p:txBody>
      </p:sp>
    </p:spTree>
    <p:extLst>
      <p:ext uri="{BB962C8B-B14F-4D97-AF65-F5344CB8AC3E}">
        <p14:creationId xmlns:p14="http://schemas.microsoft.com/office/powerpoint/2010/main" val="17862032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98339F-37CD-021A-9484-2C6E52C12B36}"/>
              </a:ext>
            </a:extLst>
          </p:cNvPr>
          <p:cNvSpPr>
            <a:spLocks noGrp="1"/>
          </p:cNvSpPr>
          <p:nvPr>
            <p:ph type="title"/>
          </p:nvPr>
        </p:nvSpPr>
        <p:spPr>
          <a:xfrm>
            <a:off x="696987" y="2785607"/>
            <a:ext cx="7200800" cy="1143265"/>
          </a:xfrm>
        </p:spPr>
        <p:txBody>
          <a:bodyPr anchor="b">
            <a:noAutofit/>
          </a:bodyPr>
          <a:lstStyle>
            <a:lvl1pPr algn="l">
              <a:defRPr sz="4000">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9A347E1A-2D94-EAAB-56D1-4E7FDB3DECCD}"/>
              </a:ext>
            </a:extLst>
          </p:cNvPr>
          <p:cNvSpPr>
            <a:spLocks noGrp="1"/>
          </p:cNvSpPr>
          <p:nvPr>
            <p:ph type="body" sz="quarter" idx="10"/>
          </p:nvPr>
        </p:nvSpPr>
        <p:spPr>
          <a:xfrm>
            <a:off x="696987" y="4077866"/>
            <a:ext cx="7200900" cy="503237"/>
          </a:xfrm>
        </p:spPr>
        <p:txBody>
          <a:bodyPr>
            <a:noAutofit/>
          </a:bodyPr>
          <a:lstStyle>
            <a:lvl1pPr marL="0"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1pPr>
            <a:lvl2pPr marL="609829"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2pPr>
            <a:lvl3pPr marL="1219658"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3pPr>
            <a:lvl4pPr marL="1829486"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4pPr>
            <a:lvl5pPr marL="2439314"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7232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98339F-37CD-021A-9484-2C6E52C12B36}"/>
              </a:ext>
            </a:extLst>
          </p:cNvPr>
          <p:cNvSpPr>
            <a:spLocks noGrp="1"/>
          </p:cNvSpPr>
          <p:nvPr>
            <p:ph type="title"/>
          </p:nvPr>
        </p:nvSpPr>
        <p:spPr>
          <a:xfrm>
            <a:off x="696987" y="2785607"/>
            <a:ext cx="7200800" cy="1143265"/>
          </a:xfrm>
        </p:spPr>
        <p:txBody>
          <a:bodyPr anchor="b">
            <a:noAutofit/>
          </a:bodyPr>
          <a:lstStyle>
            <a:lvl1pPr algn="l">
              <a:defRPr sz="4000">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9A347E1A-2D94-EAAB-56D1-4E7FDB3DECCD}"/>
              </a:ext>
            </a:extLst>
          </p:cNvPr>
          <p:cNvSpPr>
            <a:spLocks noGrp="1"/>
          </p:cNvSpPr>
          <p:nvPr>
            <p:ph type="body" sz="quarter" idx="10"/>
          </p:nvPr>
        </p:nvSpPr>
        <p:spPr>
          <a:xfrm>
            <a:off x="696987" y="4077866"/>
            <a:ext cx="7200900" cy="503237"/>
          </a:xfrm>
        </p:spPr>
        <p:txBody>
          <a:bodyPr>
            <a:noAutofit/>
          </a:bodyPr>
          <a:lstStyle>
            <a:lvl1pPr marL="0"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1pPr>
            <a:lvl2pPr marL="609829"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2pPr>
            <a:lvl3pPr marL="1219658"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3pPr>
            <a:lvl4pPr marL="1829486"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4pPr>
            <a:lvl5pPr marL="2439314"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80628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98339F-37CD-021A-9484-2C6E52C12B36}"/>
              </a:ext>
            </a:extLst>
          </p:cNvPr>
          <p:cNvSpPr>
            <a:spLocks noGrp="1"/>
          </p:cNvSpPr>
          <p:nvPr>
            <p:ph type="title"/>
          </p:nvPr>
        </p:nvSpPr>
        <p:spPr>
          <a:xfrm>
            <a:off x="696987" y="2785607"/>
            <a:ext cx="7200800" cy="1143265"/>
          </a:xfrm>
        </p:spPr>
        <p:txBody>
          <a:bodyPr anchor="b">
            <a:noAutofit/>
          </a:bodyPr>
          <a:lstStyle>
            <a:lvl1pPr algn="l">
              <a:defRPr sz="4000">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9A347E1A-2D94-EAAB-56D1-4E7FDB3DECCD}"/>
              </a:ext>
            </a:extLst>
          </p:cNvPr>
          <p:cNvSpPr>
            <a:spLocks noGrp="1"/>
          </p:cNvSpPr>
          <p:nvPr>
            <p:ph type="body" sz="quarter" idx="10"/>
          </p:nvPr>
        </p:nvSpPr>
        <p:spPr>
          <a:xfrm>
            <a:off x="696987" y="4077866"/>
            <a:ext cx="7200900" cy="503237"/>
          </a:xfrm>
        </p:spPr>
        <p:txBody>
          <a:bodyPr>
            <a:noAutofit/>
          </a:bodyPr>
          <a:lstStyle>
            <a:lvl1pPr marL="0"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1pPr>
            <a:lvl2pPr marL="609829"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2pPr>
            <a:lvl3pPr marL="1219658"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3pPr>
            <a:lvl4pPr marL="1829486"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4pPr>
            <a:lvl5pPr marL="2439314"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3">
            <a:extLst>
              <a:ext uri="{FF2B5EF4-FFF2-40B4-BE49-F238E27FC236}">
                <a16:creationId xmlns:a16="http://schemas.microsoft.com/office/drawing/2014/main" id="{8A4C8204-7259-5E26-7593-ED411EE9DD14}"/>
              </a:ext>
            </a:extLst>
          </p:cNvPr>
          <p:cNvSpPr>
            <a:spLocks noGrp="1"/>
          </p:cNvSpPr>
          <p:nvPr>
            <p:ph type="pic" sz="quarter" idx="12"/>
          </p:nvPr>
        </p:nvSpPr>
        <p:spPr>
          <a:xfrm>
            <a:off x="8361262" y="1733738"/>
            <a:ext cx="3371584" cy="3390523"/>
          </a:xfrm>
          <a:prstGeom prst="ellipse">
            <a:avLst/>
          </a:prstGeom>
          <a:ln w="76200">
            <a:solidFill>
              <a:schemeClr val="accent4"/>
            </a:solidFill>
          </a:ln>
        </p:spPr>
        <p:txBody>
          <a:bodyPr/>
          <a:lstStyle/>
          <a:p>
            <a:endParaRPr lang="en-US"/>
          </a:p>
        </p:txBody>
      </p:sp>
    </p:spTree>
    <p:extLst>
      <p:ext uri="{BB962C8B-B14F-4D97-AF65-F5344CB8AC3E}">
        <p14:creationId xmlns:p14="http://schemas.microsoft.com/office/powerpoint/2010/main" val="23294345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98339F-37CD-021A-9484-2C6E52C12B36}"/>
              </a:ext>
            </a:extLst>
          </p:cNvPr>
          <p:cNvSpPr>
            <a:spLocks noGrp="1"/>
          </p:cNvSpPr>
          <p:nvPr>
            <p:ph type="title"/>
          </p:nvPr>
        </p:nvSpPr>
        <p:spPr>
          <a:xfrm>
            <a:off x="696987" y="2785607"/>
            <a:ext cx="7200800" cy="1143265"/>
          </a:xfrm>
        </p:spPr>
        <p:txBody>
          <a:bodyPr anchor="b">
            <a:noAutofit/>
          </a:bodyPr>
          <a:lstStyle>
            <a:lvl1pPr algn="l">
              <a:defRPr sz="4000">
                <a:solidFill>
                  <a:schemeClr val="accent1"/>
                </a:solidFill>
              </a:defRPr>
            </a:lvl1pPr>
          </a:lstStyle>
          <a:p>
            <a:r>
              <a:rPr lang="en-US"/>
              <a:t>Click to edit Master title style</a:t>
            </a:r>
          </a:p>
        </p:txBody>
      </p:sp>
      <p:sp>
        <p:nvSpPr>
          <p:cNvPr id="5" name="Text Placeholder 4">
            <a:extLst>
              <a:ext uri="{FF2B5EF4-FFF2-40B4-BE49-F238E27FC236}">
                <a16:creationId xmlns:a16="http://schemas.microsoft.com/office/drawing/2014/main" id="{9A347E1A-2D94-EAAB-56D1-4E7FDB3DECCD}"/>
              </a:ext>
            </a:extLst>
          </p:cNvPr>
          <p:cNvSpPr>
            <a:spLocks noGrp="1"/>
          </p:cNvSpPr>
          <p:nvPr>
            <p:ph type="body" sz="quarter" idx="10"/>
          </p:nvPr>
        </p:nvSpPr>
        <p:spPr>
          <a:xfrm>
            <a:off x="696987" y="4077866"/>
            <a:ext cx="7200900" cy="503237"/>
          </a:xfrm>
        </p:spPr>
        <p:txBody>
          <a:bodyPr>
            <a:noAutofit/>
          </a:bodyPr>
          <a:lstStyle>
            <a:lvl1pPr marL="0"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1pPr>
            <a:lvl2pPr marL="609829"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2pPr>
            <a:lvl3pPr marL="1219658"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3pPr>
            <a:lvl4pPr marL="1829486"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4pPr>
            <a:lvl5pPr marL="2439314" indent="0">
              <a:buNone/>
              <a:defRPr sz="1200" i="1">
                <a:solidFill>
                  <a:schemeClr val="bg2"/>
                </a:solidFill>
                <a:latin typeface="Lato" panose="020F0502020204030203" pitchFamily="34" charset="0"/>
                <a:ea typeface="Lato" panose="020F0502020204030203" pitchFamily="34" charset="0"/>
                <a:cs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3">
            <a:extLst>
              <a:ext uri="{FF2B5EF4-FFF2-40B4-BE49-F238E27FC236}">
                <a16:creationId xmlns:a16="http://schemas.microsoft.com/office/drawing/2014/main" id="{EABF915E-D319-2BD2-76FF-268F630AA92C}"/>
              </a:ext>
            </a:extLst>
          </p:cNvPr>
          <p:cNvSpPr>
            <a:spLocks noGrp="1"/>
          </p:cNvSpPr>
          <p:nvPr>
            <p:ph type="pic" sz="quarter" idx="11"/>
          </p:nvPr>
        </p:nvSpPr>
        <p:spPr>
          <a:xfrm>
            <a:off x="9049915" y="981522"/>
            <a:ext cx="2592288" cy="936104"/>
          </a:xfrm>
        </p:spPr>
        <p:txBody>
          <a:bodyPr/>
          <a:lstStyle/>
          <a:p>
            <a:endParaRPr lang="en-US"/>
          </a:p>
        </p:txBody>
      </p:sp>
    </p:spTree>
    <p:extLst>
      <p:ext uri="{BB962C8B-B14F-4D97-AF65-F5344CB8AC3E}">
        <p14:creationId xmlns:p14="http://schemas.microsoft.com/office/powerpoint/2010/main" val="17766570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F27B698-7650-D77D-12D6-64F07A274D27}"/>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3989328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87BECD9-A9BE-6970-9E71-358F71CA661F}"/>
              </a:ext>
            </a:extLst>
          </p:cNvPr>
          <p:cNvSpPr>
            <a:spLocks noGrp="1"/>
          </p:cNvSpPr>
          <p:nvPr>
            <p:ph type="ftr" sz="quarter" idx="3"/>
          </p:nvPr>
        </p:nvSpPr>
        <p:spPr>
          <a:xfrm>
            <a:off x="7942490" y="6492875"/>
            <a:ext cx="4114800" cy="365125"/>
          </a:xfrm>
          <a:prstGeom prst="rect">
            <a:avLst/>
          </a:prstGeom>
        </p:spPr>
        <p:txBody>
          <a:bodyPr vert="horz" lIns="91440" tIns="45720" rIns="91440" bIns="45720" rtlCol="0" anchor="ctr"/>
          <a:lstStyle>
            <a:lvl1pPr algn="r">
              <a:defRPr sz="1200" b="1">
                <a:solidFill>
                  <a:schemeClr val="bg1"/>
                </a:solidFill>
              </a:defRPr>
            </a:lvl1pPr>
          </a:lstStyle>
          <a:p>
            <a:r>
              <a:rPr lang="en-US" b="0"/>
              <a:t>&lt;#&gt;   ISC EAST</a:t>
            </a:r>
          </a:p>
        </p:txBody>
      </p:sp>
    </p:spTree>
    <p:extLst>
      <p:ext uri="{BB962C8B-B14F-4D97-AF65-F5344CB8AC3E}">
        <p14:creationId xmlns:p14="http://schemas.microsoft.com/office/powerpoint/2010/main" val="7751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2.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34" Type="http://schemas.openxmlformats.org/officeDocument/2006/relationships/slideLayout" Target="../slideLayouts/slideLayout89.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slideLayout" Target="../slideLayouts/slideLayout88.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slideLayout" Target="../slideLayouts/slideLayout87.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36" Type="http://schemas.openxmlformats.org/officeDocument/2006/relationships/theme" Target="../theme/theme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slideLayout" Target="../slideLayouts/slideLayout86.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slideLayout" Target="../slideLayouts/slideLayout90.xml"/><Relationship Id="rId8"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9" Type="http://schemas.openxmlformats.org/officeDocument/2006/relationships/image" Target="../media/image10.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5.xml"/><Relationship Id="rId1"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07995" y="737465"/>
            <a:ext cx="11186588" cy="1143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p:cNvSpPr>
            <a:spLocks noGrp="1"/>
          </p:cNvSpPr>
          <p:nvPr>
            <p:ph type="body" idx="1"/>
          </p:nvPr>
        </p:nvSpPr>
        <p:spPr>
          <a:xfrm>
            <a:off x="507997" y="2092993"/>
            <a:ext cx="11192255" cy="4475025"/>
          </a:xfrm>
          <a:prstGeom prst="rect">
            <a:avLst/>
          </a:prstGeom>
          <a:noFill/>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8724181"/>
      </p:ext>
    </p:extLst>
  </p:cSld>
  <p:clrMap bg1="lt1" tx1="dk1" bg2="lt2" tx2="dk2" accent1="accent1" accent2="accent2" accent3="accent3" accent4="accent4" accent5="accent5" accent6="accent6" hlink="hlink" folHlink="folHlink"/>
  <p:sldLayoutIdLst>
    <p:sldLayoutId id="2147483661" r:id="rId1"/>
    <p:sldLayoutId id="2147483754" r:id="rId2"/>
    <p:sldLayoutId id="2147483755" r:id="rId3"/>
    <p:sldLayoutId id="2147483664" r:id="rId4"/>
    <p:sldLayoutId id="2147483665" r:id="rId5"/>
    <p:sldLayoutId id="2147483760" r:id="rId6"/>
    <p:sldLayoutId id="2147483667" r:id="rId7"/>
    <p:sldLayoutId id="2147483668" r:id="rId8"/>
    <p:sldLayoutId id="2147483669" r:id="rId9"/>
    <p:sldLayoutId id="2147483670" r:id="rId10"/>
    <p:sldLayoutId id="2147483671" r:id="rId11"/>
    <p:sldLayoutId id="2147483672" r:id="rId12"/>
    <p:sldLayoutId id="2147483761"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756" r:id="rId25"/>
    <p:sldLayoutId id="2147483686" r:id="rId26"/>
    <p:sldLayoutId id="2147483757" r:id="rId27"/>
    <p:sldLayoutId id="2147483688" r:id="rId28"/>
    <p:sldLayoutId id="2147483689" r:id="rId29"/>
    <p:sldLayoutId id="2147483759" r:id="rId30"/>
    <p:sldLayoutId id="2147483758"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09585" rtl="0" eaLnBrk="1" latinLnBrk="0" hangingPunct="1">
        <a:lnSpc>
          <a:spcPct val="90000"/>
        </a:lnSpc>
        <a:spcBef>
          <a:spcPts val="0"/>
        </a:spcBef>
        <a:buNone/>
        <a:defRPr sz="3733" kern="1200">
          <a:solidFill>
            <a:srgbClr val="005197"/>
          </a:solidFill>
          <a:latin typeface="+mj-lt"/>
          <a:ea typeface="+mj-ea"/>
          <a:cs typeface="+mj-cs"/>
        </a:defRPr>
      </a:lvl1pPr>
    </p:titleStyle>
    <p:bodyStyle>
      <a:lvl1pPr marL="0" indent="0" algn="l" defTabSz="609585" rtl="0" eaLnBrk="1" latinLnBrk="0" hangingPunct="1">
        <a:lnSpc>
          <a:spcPct val="100000"/>
        </a:lnSpc>
        <a:spcBef>
          <a:spcPts val="1600"/>
        </a:spcBef>
        <a:buFont typeface="Arial" panose="020B0604020202020204" pitchFamily="34" charset="0"/>
        <a:buNone/>
        <a:defRPr sz="2667" kern="1200">
          <a:solidFill>
            <a:srgbClr val="4E4B48"/>
          </a:solidFill>
          <a:latin typeface="+mn-lt"/>
          <a:ea typeface="+mn-ea"/>
          <a:cs typeface="+mn-cs"/>
        </a:defRPr>
      </a:lvl1pPr>
      <a:lvl2pPr marL="230712" indent="0" algn="l" defTabSz="609585" rtl="0" eaLnBrk="1" latinLnBrk="0" hangingPunct="1">
        <a:lnSpc>
          <a:spcPct val="100000"/>
        </a:lnSpc>
        <a:spcBef>
          <a:spcPts val="400"/>
        </a:spcBef>
        <a:buFont typeface="Arial"/>
        <a:buNone/>
        <a:defRPr sz="1867" kern="1200">
          <a:solidFill>
            <a:srgbClr val="4E4B48"/>
          </a:solidFill>
          <a:latin typeface="+mn-lt"/>
          <a:ea typeface="+mn-ea"/>
          <a:cs typeface="+mn-cs"/>
        </a:defRPr>
      </a:lvl2pPr>
      <a:lvl3pPr marL="455071" indent="0" algn="l" defTabSz="609585" rtl="0" eaLnBrk="1" latinLnBrk="0" hangingPunct="1">
        <a:lnSpc>
          <a:spcPct val="100000"/>
        </a:lnSpc>
        <a:spcBef>
          <a:spcPts val="800"/>
        </a:spcBef>
        <a:buFont typeface="Arial"/>
        <a:buNone/>
        <a:defRPr sz="1867" kern="1200">
          <a:solidFill>
            <a:srgbClr val="4E4B48"/>
          </a:solidFill>
          <a:latin typeface="+mn-lt"/>
          <a:ea typeface="+mn-ea"/>
          <a:cs typeface="+mn-cs"/>
        </a:defRPr>
      </a:lvl3pPr>
      <a:lvl4pPr marL="685783" indent="0" algn="l" defTabSz="609585" rtl="0" eaLnBrk="1" latinLnBrk="0" hangingPunct="1">
        <a:lnSpc>
          <a:spcPct val="100000"/>
        </a:lnSpc>
        <a:spcBef>
          <a:spcPts val="800"/>
        </a:spcBef>
        <a:buFont typeface="Arial"/>
        <a:buNone/>
        <a:defRPr sz="1600" kern="1200">
          <a:solidFill>
            <a:srgbClr val="4E4B48"/>
          </a:solidFill>
          <a:latin typeface="+mn-lt"/>
          <a:ea typeface="+mn-ea"/>
          <a:cs typeface="+mn-cs"/>
        </a:defRPr>
      </a:lvl4pPr>
      <a:lvl5pPr marL="916495" indent="0" algn="l" defTabSz="609585" rtl="0" eaLnBrk="1" latinLnBrk="0" hangingPunct="1">
        <a:lnSpc>
          <a:spcPct val="100000"/>
        </a:lnSpc>
        <a:spcBef>
          <a:spcPts val="533"/>
        </a:spcBef>
        <a:buFont typeface="Arial"/>
        <a:buNone/>
        <a:defRPr sz="1467" b="0" i="0" kern="1200">
          <a:solidFill>
            <a:srgbClr val="4E4B48"/>
          </a:solidFill>
          <a:latin typeface="+mn-lt"/>
          <a:ea typeface="+mn-ea"/>
          <a:cs typeface="Garamond Premr Pro"/>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09DE7B-4905-459D-A28B-FD39948B98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05D2DDD-E5FC-48E0-BBE2-6BF8BEF5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A7E25DC-7B0E-47CA-869C-37C8E94682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2684BB-CF8F-4CEA-B442-B5F4C6DFD056}" type="datetimeFigureOut">
              <a:rPr lang="en-CA" smtClean="0"/>
              <a:t>2024-11-08</a:t>
            </a:fld>
            <a:endParaRPr lang="en-CA"/>
          </a:p>
        </p:txBody>
      </p:sp>
      <p:sp>
        <p:nvSpPr>
          <p:cNvPr id="5" name="Footer Placeholder 4">
            <a:extLst>
              <a:ext uri="{FF2B5EF4-FFF2-40B4-BE49-F238E27FC236}">
                <a16:creationId xmlns:a16="http://schemas.microsoft.com/office/drawing/2014/main" id="{9A78E90E-AA3A-4948-BE4A-06CFB78650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77E47E82-8B69-4F8D-B481-7F2CA7EDAF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9BAEB7-4D87-42A7-8883-6A905979E263}" type="slidenum">
              <a:rPr lang="en-CA" smtClean="0"/>
              <a:t>‹#›</a:t>
            </a:fld>
            <a:endParaRPr lang="en-CA"/>
          </a:p>
        </p:txBody>
      </p:sp>
    </p:spTree>
    <p:extLst>
      <p:ext uri="{BB962C8B-B14F-4D97-AF65-F5344CB8AC3E}">
        <p14:creationId xmlns:p14="http://schemas.microsoft.com/office/powerpoint/2010/main" val="383424362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45000">
              <a:schemeClr val="bg1">
                <a:lumMod val="95000"/>
              </a:schemeClr>
            </a:gs>
            <a:gs pos="100000">
              <a:schemeClr val="bg1">
                <a:lumMod val="85000"/>
              </a:schemeClr>
            </a:gs>
          </a:gsLst>
          <a:lin ang="2700000" scaled="1"/>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07995" y="737465"/>
            <a:ext cx="11186588" cy="1143000"/>
          </a:xfrm>
          <a:prstGeom prst="rect">
            <a:avLst/>
          </a:prstGeom>
        </p:spPr>
        <p:txBody>
          <a:bodyPr vert="horz" lIns="91440" tIns="45720" rIns="91440" bIns="45720" rtlCol="0" anchor="t">
            <a:noAutofit/>
          </a:bodyPr>
          <a:lstStyle/>
          <a:p>
            <a:r>
              <a:rPr lang="en-US" noProof="0"/>
              <a:t>Click to edit Master title style</a:t>
            </a:r>
          </a:p>
        </p:txBody>
      </p:sp>
      <p:sp>
        <p:nvSpPr>
          <p:cNvPr id="3" name="Espace réservé du texte 2"/>
          <p:cNvSpPr>
            <a:spLocks noGrp="1"/>
          </p:cNvSpPr>
          <p:nvPr>
            <p:ph type="body" idx="1"/>
          </p:nvPr>
        </p:nvSpPr>
        <p:spPr>
          <a:xfrm>
            <a:off x="507997" y="2092993"/>
            <a:ext cx="11192255" cy="4475025"/>
          </a:xfrm>
          <a:prstGeom prst="rect">
            <a:avLst/>
          </a:prstGeom>
          <a:noFill/>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6452170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09585" rtl="0" eaLnBrk="1" latinLnBrk="0" hangingPunct="1">
        <a:lnSpc>
          <a:spcPct val="90000"/>
        </a:lnSpc>
        <a:spcBef>
          <a:spcPts val="0"/>
        </a:spcBef>
        <a:buNone/>
        <a:defRPr sz="3733" kern="1200">
          <a:solidFill>
            <a:schemeClr val="tx2"/>
          </a:solidFill>
          <a:latin typeface="+mj-lt"/>
          <a:ea typeface="+mj-ea"/>
          <a:cs typeface="+mj-cs"/>
        </a:defRPr>
      </a:lvl1pPr>
    </p:titleStyle>
    <p:bodyStyle>
      <a:lvl1pPr marL="0" indent="0" algn="l" defTabSz="609585" rtl="0" eaLnBrk="1" latinLnBrk="0" hangingPunct="1">
        <a:lnSpc>
          <a:spcPct val="100000"/>
        </a:lnSpc>
        <a:spcBef>
          <a:spcPts val="1600"/>
        </a:spcBef>
        <a:buFont typeface="Arial" panose="020B0604020202020204" pitchFamily="34" charset="0"/>
        <a:buNone/>
        <a:defRPr sz="2667" kern="1200">
          <a:solidFill>
            <a:schemeClr val="tx2"/>
          </a:solidFill>
          <a:latin typeface="+mn-lt"/>
          <a:ea typeface="+mn-ea"/>
          <a:cs typeface="+mn-cs"/>
        </a:defRPr>
      </a:lvl1pPr>
      <a:lvl2pPr marL="230712" indent="0" algn="l" defTabSz="609585" rtl="0" eaLnBrk="1" latinLnBrk="0" hangingPunct="1">
        <a:lnSpc>
          <a:spcPct val="100000"/>
        </a:lnSpc>
        <a:spcBef>
          <a:spcPts val="400"/>
        </a:spcBef>
        <a:buFont typeface="Arial"/>
        <a:buNone/>
        <a:defRPr sz="1867" kern="1200">
          <a:solidFill>
            <a:schemeClr val="tx2"/>
          </a:solidFill>
          <a:latin typeface="+mn-lt"/>
          <a:ea typeface="+mn-ea"/>
          <a:cs typeface="+mn-cs"/>
        </a:defRPr>
      </a:lvl2pPr>
      <a:lvl3pPr marL="455071" indent="0" algn="l" defTabSz="609585" rtl="0" eaLnBrk="1" latinLnBrk="0" hangingPunct="1">
        <a:lnSpc>
          <a:spcPct val="100000"/>
        </a:lnSpc>
        <a:spcBef>
          <a:spcPts val="800"/>
        </a:spcBef>
        <a:buFont typeface="Arial"/>
        <a:buNone/>
        <a:defRPr sz="1867" kern="1200">
          <a:solidFill>
            <a:schemeClr val="tx2"/>
          </a:solidFill>
          <a:latin typeface="+mn-lt"/>
          <a:ea typeface="+mn-ea"/>
          <a:cs typeface="+mn-cs"/>
        </a:defRPr>
      </a:lvl3pPr>
      <a:lvl4pPr marL="685783" indent="0" algn="l" defTabSz="609585" rtl="0" eaLnBrk="1" latinLnBrk="0" hangingPunct="1">
        <a:lnSpc>
          <a:spcPct val="100000"/>
        </a:lnSpc>
        <a:spcBef>
          <a:spcPts val="800"/>
        </a:spcBef>
        <a:buFont typeface="Arial"/>
        <a:buNone/>
        <a:defRPr sz="1600" kern="1200">
          <a:solidFill>
            <a:schemeClr val="tx2"/>
          </a:solidFill>
          <a:latin typeface="+mn-lt"/>
          <a:ea typeface="+mn-ea"/>
          <a:cs typeface="+mn-cs"/>
        </a:defRPr>
      </a:lvl4pPr>
      <a:lvl5pPr marL="916495" indent="0" algn="l" defTabSz="609585" rtl="0" eaLnBrk="1" latinLnBrk="0" hangingPunct="1">
        <a:lnSpc>
          <a:spcPct val="100000"/>
        </a:lnSpc>
        <a:spcBef>
          <a:spcPts val="533"/>
        </a:spcBef>
        <a:buFont typeface="Arial"/>
        <a:buNone/>
        <a:defRPr sz="1467" b="0" i="0" kern="1200">
          <a:solidFill>
            <a:schemeClr val="tx2"/>
          </a:solidFill>
          <a:latin typeface="+mn-lt"/>
          <a:ea typeface="+mn-ea"/>
          <a:cs typeface="Garamond Premr Pro"/>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93">
          <p15:clr>
            <a:srgbClr val="F26B43"/>
          </p15:clr>
        </p15:guide>
        <p15:guide id="4" pos="728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9798B5-0336-9AB6-1022-00D10A069F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A1ED8F-7F04-4695-8FE5-E8FD0A51D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355E2F9-E9BE-459B-0976-72F6C89C1117}"/>
              </a:ext>
            </a:extLst>
          </p:cNvPr>
          <p:cNvSpPr>
            <a:spLocks noGrp="1"/>
          </p:cNvSpPr>
          <p:nvPr>
            <p:ph type="ftr" sz="quarter" idx="3"/>
          </p:nvPr>
        </p:nvSpPr>
        <p:spPr>
          <a:xfrm>
            <a:off x="7090719" y="6460782"/>
            <a:ext cx="4114800" cy="365125"/>
          </a:xfrm>
          <a:prstGeom prst="rect">
            <a:avLst/>
          </a:prstGeom>
        </p:spPr>
        <p:txBody>
          <a:bodyPr vert="horz" lIns="91440" tIns="45720" rIns="91440" bIns="45720" rtlCol="0" anchor="ctr"/>
          <a:lstStyle>
            <a:lvl1pPr algn="r">
              <a:defRPr sz="1200" b="1">
                <a:solidFill>
                  <a:schemeClr val="bg1"/>
                </a:solidFill>
              </a:defRPr>
            </a:lvl1pPr>
          </a:lstStyle>
          <a:p>
            <a:r>
              <a:rPr lang="en-US" b="0"/>
              <a:t>&lt;#&gt;   ISC EVENTS</a:t>
            </a:r>
          </a:p>
        </p:txBody>
      </p:sp>
    </p:spTree>
    <p:extLst>
      <p:ext uri="{BB962C8B-B14F-4D97-AF65-F5344CB8AC3E}">
        <p14:creationId xmlns:p14="http://schemas.microsoft.com/office/powerpoint/2010/main" val="13383581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85" r:id="rId3"/>
    <p:sldLayoutId id="2147483687" r:id="rId4"/>
    <p:sldLayoutId id="2147483691" r:id="rId5"/>
    <p:sldLayoutId id="2147483690" r:id="rId6"/>
    <p:sldLayoutId id="2147483659" r:id="rId7"/>
  </p:sldLayoutIdLst>
  <p:hf sldNum="0" hdr="0" dt="0"/>
  <p:txStyles>
    <p:titleStyle>
      <a:lvl1pPr algn="l" defTabSz="914400" rtl="0" eaLnBrk="1" latinLnBrk="0" hangingPunct="1">
        <a:lnSpc>
          <a:spcPct val="90000"/>
        </a:lnSpc>
        <a:spcBef>
          <a:spcPct val="0"/>
        </a:spcBef>
        <a:buNone/>
        <a:defRPr sz="4400" b="1" kern="120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67D37-B230-FF8B-2454-1AE9CB81B44C}"/>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19E25604-32DB-0C39-B55D-E00DACCFB0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601C3BF9-474D-5DF4-48B4-01C8D9667E02}"/>
              </a:ext>
            </a:extLst>
          </p:cNvPr>
          <p:cNvSpPr>
            <a:spLocks noGrp="1"/>
          </p:cNvSpPr>
          <p:nvPr>
            <p:ph type="ftr" sz="quarter" idx="3"/>
          </p:nvPr>
        </p:nvSpPr>
        <p:spPr>
          <a:xfrm>
            <a:off x="7090719" y="6460782"/>
            <a:ext cx="4114800" cy="365125"/>
          </a:xfrm>
          <a:prstGeom prst="rect">
            <a:avLst/>
          </a:prstGeom>
        </p:spPr>
        <p:txBody>
          <a:bodyPr vert="horz" lIns="91440" tIns="45720" rIns="91440" bIns="45720" rtlCol="0" anchor="ctr"/>
          <a:lstStyle>
            <a:lvl1pPr algn="r">
              <a:defRPr sz="1200" b="1">
                <a:solidFill>
                  <a:schemeClr val="bg1"/>
                </a:solidFill>
              </a:defRPr>
            </a:lvl1pPr>
          </a:lstStyle>
          <a:p>
            <a:r>
              <a:rPr lang="en-US" b="0"/>
              <a:t>&lt;#&gt;   ISC EVENTS</a:t>
            </a:r>
          </a:p>
        </p:txBody>
      </p:sp>
    </p:spTree>
    <p:extLst>
      <p:ext uri="{BB962C8B-B14F-4D97-AF65-F5344CB8AC3E}">
        <p14:creationId xmlns:p14="http://schemas.microsoft.com/office/powerpoint/2010/main" val="415282704"/>
      </p:ext>
    </p:extLst>
  </p:cSld>
  <p:clrMap bg1="lt1" tx1="dk1" bg2="lt2" tx2="dk2" accent1="accent1" accent2="accent2" accent3="accent3" accent4="accent4" accent5="accent5" accent6="accent6" hlink="hlink" folHlink="folHlink"/>
  <p:sldLayoutIdLst>
    <p:sldLayoutId id="2147483673" r:id="rId1"/>
  </p:sldLayoutIdLst>
  <p:hf sldNum="0" hdr="0" dt="0"/>
  <p:txStyles>
    <p:title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ED6CE4-A24E-7C51-94C6-D917EC64C3F0}"/>
              </a:ext>
            </a:extLst>
          </p:cNvPr>
          <p:cNvSpPr>
            <a:spLocks noGrp="1"/>
          </p:cNvSpPr>
          <p:nvPr>
            <p:ph type="title"/>
          </p:nvPr>
        </p:nvSpPr>
        <p:spPr>
          <a:xfrm>
            <a:off x="696987" y="2785607"/>
            <a:ext cx="10611657" cy="1143265"/>
          </a:xfrm>
        </p:spPr>
        <p:txBody>
          <a:bodyPr/>
          <a:lstStyle/>
          <a:p>
            <a:r>
              <a:rPr lang="en-US"/>
              <a:t>Can It Be Seamless? Planning for a Smooth Access Control Migration  </a:t>
            </a:r>
          </a:p>
        </p:txBody>
      </p:sp>
      <p:sp>
        <p:nvSpPr>
          <p:cNvPr id="5" name="Text Placeholder 4">
            <a:extLst>
              <a:ext uri="{FF2B5EF4-FFF2-40B4-BE49-F238E27FC236}">
                <a16:creationId xmlns:a16="http://schemas.microsoft.com/office/drawing/2014/main" id="{A0C38994-20B5-C026-DA1E-4B690C93DA92}"/>
              </a:ext>
            </a:extLst>
          </p:cNvPr>
          <p:cNvSpPr>
            <a:spLocks noGrp="1"/>
          </p:cNvSpPr>
          <p:nvPr>
            <p:ph type="body" sz="quarter" idx="10"/>
          </p:nvPr>
        </p:nvSpPr>
        <p:spPr/>
        <p:txBody>
          <a:bodyPr vert="horz" lIns="91440" tIns="45720" rIns="91440" bIns="45720" rtlCol="0" anchor="t">
            <a:noAutofit/>
          </a:bodyPr>
          <a:lstStyle/>
          <a:p>
            <a:r>
              <a:rPr lang="en-US" dirty="0">
                <a:latin typeface="Lato"/>
                <a:ea typeface="Lato"/>
                <a:cs typeface="Lato"/>
              </a:rPr>
              <a:t>Steve Hasson – Subaru of America – Manager, Real Estate &amp; CFS</a:t>
            </a:r>
          </a:p>
          <a:p>
            <a:r>
              <a:rPr lang="en-US" dirty="0">
                <a:latin typeface="Lato"/>
                <a:ea typeface="Lato"/>
                <a:cs typeface="Lato"/>
              </a:rPr>
              <a:t>Paul Russell – HID - Director, OEM Accounts- North America</a:t>
            </a:r>
          </a:p>
          <a:p>
            <a:r>
              <a:rPr lang="en-US" dirty="0">
                <a:latin typeface="Lato"/>
                <a:ea typeface="Lato"/>
                <a:cs typeface="Lato"/>
              </a:rPr>
              <a:t>David Ellis – Genetec - Regional Director, Enterprise - East</a:t>
            </a:r>
            <a:endParaRPr lang="en-US" dirty="0"/>
          </a:p>
          <a:p>
            <a:br>
              <a:rPr lang="en-US" dirty="0"/>
            </a:br>
            <a:endParaRPr lang="en-US" dirty="0"/>
          </a:p>
          <a:p>
            <a:endParaRPr lang="en-US" dirty="0"/>
          </a:p>
        </p:txBody>
      </p:sp>
    </p:spTree>
    <p:extLst>
      <p:ext uri="{BB962C8B-B14F-4D97-AF65-F5344CB8AC3E}">
        <p14:creationId xmlns:p14="http://schemas.microsoft.com/office/powerpoint/2010/main" val="4069080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0CCDA1-1D26-9A3E-56CF-DEAB8F2C3CAD}"/>
              </a:ext>
            </a:extLst>
          </p:cNvPr>
          <p:cNvSpPr txBox="1">
            <a:spLocks/>
          </p:cNvSpPr>
          <p:nvPr/>
        </p:nvSpPr>
        <p:spPr>
          <a:xfrm>
            <a:off x="558333" y="1638025"/>
            <a:ext cx="4750193" cy="4098354"/>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EBB50E"/>
                </a:solidFill>
                <a:effectLst/>
                <a:uLnTx/>
                <a:uFillTx/>
                <a:latin typeface="Aptos Display" panose="02110004020202020204"/>
                <a:ea typeface="+mj-ea"/>
                <a:cs typeface="+mj-cs"/>
              </a:rPr>
              <a:t>In 2024 Genetec State of Physical Security Report, the top type of project end users planned to invest in was</a:t>
            </a:r>
          </a:p>
          <a:p>
            <a:pPr marL="0" marR="0" lvl="0" indent="0"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ptos Display" panose="02110004020202020204"/>
                <a:ea typeface="+mj-ea"/>
                <a:cs typeface="+mj-cs"/>
              </a:rPr>
              <a:t>access control</a:t>
            </a:r>
          </a:p>
        </p:txBody>
      </p:sp>
      <p:sp>
        <p:nvSpPr>
          <p:cNvPr id="2" name="Title 6">
            <a:extLst>
              <a:ext uri="{FF2B5EF4-FFF2-40B4-BE49-F238E27FC236}">
                <a16:creationId xmlns:a16="http://schemas.microsoft.com/office/drawing/2014/main" id="{52CF73F8-11D1-0D34-12A7-40C7A3949773}"/>
              </a:ext>
            </a:extLst>
          </p:cNvPr>
          <p:cNvSpPr txBox="1">
            <a:spLocks/>
          </p:cNvSpPr>
          <p:nvPr/>
        </p:nvSpPr>
        <p:spPr>
          <a:xfrm>
            <a:off x="558333" y="274313"/>
            <a:ext cx="5231978" cy="1470027"/>
          </a:xfrm>
          <a:prstGeom prst="rect">
            <a:avLst/>
          </a:prstGeom>
        </p:spPr>
        <p:txBody>
          <a:bodyPr vert="horz" lIns="91440" tIns="45720" rIns="91440" bIns="45720" rtlCol="0" anchor="ctr">
            <a:noAutofit/>
          </a:bodyPr>
          <a:lstStyle>
            <a:lvl1pPr algn="l" defTabSz="609585" rtl="0" eaLnBrk="1" latinLnBrk="0" hangingPunct="1">
              <a:lnSpc>
                <a:spcPct val="90000"/>
              </a:lnSpc>
              <a:spcBef>
                <a:spcPts val="0"/>
              </a:spcBef>
              <a:buNone/>
              <a:defRPr sz="8800" kern="1200">
                <a:solidFill>
                  <a:srgbClr val="005197"/>
                </a:solidFill>
                <a:latin typeface="+mj-lt"/>
                <a:ea typeface="+mj-ea"/>
                <a:cs typeface="+mj-cs"/>
              </a:defRPr>
            </a:lvl1pPr>
          </a:lstStyle>
          <a:p>
            <a:pPr marL="0" marR="0" lvl="0" indent="0" algn="l" defTabSz="609585" rtl="0" eaLnBrk="1" fontAlgn="auto" latinLnBrk="0" hangingPunct="1">
              <a:lnSpc>
                <a:spcPct val="900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B050"/>
                </a:solidFill>
                <a:effectLst/>
                <a:uLnTx/>
                <a:uFillTx/>
                <a:latin typeface="Circular Pro Bold"/>
                <a:ea typeface="+mj-ea"/>
                <a:cs typeface="+mj-cs"/>
              </a:rPr>
              <a:t>#1</a:t>
            </a:r>
          </a:p>
        </p:txBody>
      </p:sp>
      <p:pic>
        <p:nvPicPr>
          <p:cNvPr id="3" name="Picture Placeholder 4" descr="A person walking in a building&#10;&#10;Description automatically generated with low confidence">
            <a:extLst>
              <a:ext uri="{FF2B5EF4-FFF2-40B4-BE49-F238E27FC236}">
                <a16:creationId xmlns:a16="http://schemas.microsoft.com/office/drawing/2014/main" id="{1B9E81A9-7C09-8EEA-0E6E-A0B253560A4B}"/>
              </a:ext>
            </a:extLst>
          </p:cNvPr>
          <p:cNvPicPr>
            <a:picLocks noChangeAspect="1"/>
          </p:cNvPicPr>
          <p:nvPr/>
        </p:nvPicPr>
        <p:blipFill rotWithShape="1">
          <a:blip r:embed="rId3"/>
          <a:srcRect l="19938" r="15425"/>
          <a:stretch/>
        </p:blipFill>
        <p:spPr>
          <a:xfrm>
            <a:off x="5807969" y="289560"/>
            <a:ext cx="6091424" cy="6278880"/>
          </a:xfrm>
          <a:prstGeom prst="rect">
            <a:avLst/>
          </a:prstGeom>
        </p:spPr>
      </p:pic>
    </p:spTree>
    <p:extLst>
      <p:ext uri="{BB962C8B-B14F-4D97-AF65-F5344CB8AC3E}">
        <p14:creationId xmlns:p14="http://schemas.microsoft.com/office/powerpoint/2010/main" val="738574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eencoded.png">
            <a:extLst>
              <a:ext uri="{FF2B5EF4-FFF2-40B4-BE49-F238E27FC236}">
                <a16:creationId xmlns:a16="http://schemas.microsoft.com/office/drawing/2014/main" id="{4EFC1DE1-21A2-22EF-22F3-E2A2221C20DB}"/>
              </a:ext>
            </a:extLst>
          </p:cNvPr>
          <p:cNvPicPr>
            <a:picLocks noChangeAspect="1"/>
          </p:cNvPicPr>
          <p:nvPr/>
        </p:nvPicPr>
        <p:blipFill>
          <a:blip r:embed="rId3"/>
          <a:stretch>
            <a:fillRect/>
          </a:stretch>
        </p:blipFill>
        <p:spPr>
          <a:xfrm>
            <a:off x="114300" y="61912"/>
            <a:ext cx="11963400" cy="6734175"/>
          </a:xfrm>
          <a:prstGeom prst="rect">
            <a:avLst/>
          </a:prstGeom>
        </p:spPr>
      </p:pic>
    </p:spTree>
    <p:extLst>
      <p:ext uri="{BB962C8B-B14F-4D97-AF65-F5344CB8AC3E}">
        <p14:creationId xmlns:p14="http://schemas.microsoft.com/office/powerpoint/2010/main" val="2597930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30EC5C7D-DB12-1666-E805-8FD69D11595C}"/>
              </a:ext>
            </a:extLst>
          </p:cNvPr>
          <p:cNvSpPr txBox="1">
            <a:spLocks/>
          </p:cNvSpPr>
          <p:nvPr/>
        </p:nvSpPr>
        <p:spPr>
          <a:xfrm>
            <a:off x="455160" y="1520371"/>
            <a:ext cx="3932237" cy="38115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800"/>
              </a:spcBef>
            </a:pPr>
            <a:r>
              <a:rPr lang="en-CA" sz="2500" dirty="0">
                <a:solidFill>
                  <a:schemeClr val="bg1"/>
                </a:solidFill>
              </a:rPr>
              <a:t>Stakeholders</a:t>
            </a:r>
          </a:p>
          <a:p>
            <a:pPr marL="342900" indent="-342900">
              <a:spcBef>
                <a:spcPts val="1800"/>
              </a:spcBef>
            </a:pPr>
            <a:r>
              <a:rPr lang="en-CA" sz="2500" dirty="0">
                <a:solidFill>
                  <a:schemeClr val="bg1"/>
                </a:solidFill>
              </a:rPr>
              <a:t>Project management &amp; coordination</a:t>
            </a:r>
          </a:p>
          <a:p>
            <a:pPr marL="342900" indent="-342900">
              <a:spcBef>
                <a:spcPts val="1800"/>
              </a:spcBef>
            </a:pPr>
            <a:r>
              <a:rPr lang="en-CA" sz="2500" dirty="0">
                <a:solidFill>
                  <a:schemeClr val="bg1"/>
                </a:solidFill>
              </a:rPr>
              <a:t>Hardware Migration</a:t>
            </a:r>
          </a:p>
          <a:p>
            <a:pPr marL="342900" indent="-342900">
              <a:spcBef>
                <a:spcPts val="1800"/>
              </a:spcBef>
            </a:pPr>
            <a:r>
              <a:rPr lang="en-CA" sz="2500" dirty="0">
                <a:solidFill>
                  <a:schemeClr val="bg1"/>
                </a:solidFill>
              </a:rPr>
              <a:t>What to do with existing data bases?</a:t>
            </a:r>
            <a:endParaRPr lang="en-US" sz="2500" dirty="0">
              <a:solidFill>
                <a:schemeClr val="bg1"/>
              </a:solidFill>
            </a:endParaRPr>
          </a:p>
        </p:txBody>
      </p:sp>
      <p:sp>
        <p:nvSpPr>
          <p:cNvPr id="9" name="Title 1">
            <a:extLst>
              <a:ext uri="{FF2B5EF4-FFF2-40B4-BE49-F238E27FC236}">
                <a16:creationId xmlns:a16="http://schemas.microsoft.com/office/drawing/2014/main" id="{18D3D35C-EFED-3BB2-4D3E-A80038323543}"/>
              </a:ext>
            </a:extLst>
          </p:cNvPr>
          <p:cNvSpPr txBox="1">
            <a:spLocks/>
          </p:cNvSpPr>
          <p:nvPr/>
        </p:nvSpPr>
        <p:spPr>
          <a:xfrm>
            <a:off x="455160" y="794440"/>
            <a:ext cx="3932237" cy="725931"/>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CA" dirty="0"/>
              <a:t>Challenges</a:t>
            </a:r>
            <a:endParaRPr lang="en-US" dirty="0"/>
          </a:p>
        </p:txBody>
      </p:sp>
      <p:pic>
        <p:nvPicPr>
          <p:cNvPr id="4" name="Picture 3" descr="A person reaching out to touch a computer screen&#10;&#10;Description automatically generated">
            <a:extLst>
              <a:ext uri="{FF2B5EF4-FFF2-40B4-BE49-F238E27FC236}">
                <a16:creationId xmlns:a16="http://schemas.microsoft.com/office/drawing/2014/main" id="{3421E590-E6FD-26CD-24B3-544533783151}"/>
              </a:ext>
            </a:extLst>
          </p:cNvPr>
          <p:cNvPicPr>
            <a:picLocks noChangeAspect="1"/>
          </p:cNvPicPr>
          <p:nvPr/>
        </p:nvPicPr>
        <p:blipFill>
          <a:blip r:embed="rId3">
            <a:extLst>
              <a:ext uri="{28A0092B-C50C-407E-A947-70E740481C1C}">
                <a14:useLocalDpi xmlns:a14="http://schemas.microsoft.com/office/drawing/2010/main" val="0"/>
              </a:ext>
            </a:extLst>
          </a:blip>
          <a:srcRect r="21874"/>
          <a:stretch/>
        </p:blipFill>
        <p:spPr>
          <a:xfrm>
            <a:off x="4895372" y="893020"/>
            <a:ext cx="7129207" cy="5071960"/>
          </a:xfrm>
          <a:prstGeom prst="rect">
            <a:avLst/>
          </a:prstGeom>
        </p:spPr>
      </p:pic>
    </p:spTree>
    <p:extLst>
      <p:ext uri="{BB962C8B-B14F-4D97-AF65-F5344CB8AC3E}">
        <p14:creationId xmlns:p14="http://schemas.microsoft.com/office/powerpoint/2010/main" val="12694128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F62D6-19F3-C857-B9F5-41A58145EB95}"/>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5FA73CAD-6089-749C-AC74-DA9092AED5A5}"/>
              </a:ext>
            </a:extLst>
          </p:cNvPr>
          <p:cNvSpPr txBox="1">
            <a:spLocks/>
          </p:cNvSpPr>
          <p:nvPr/>
        </p:nvSpPr>
        <p:spPr>
          <a:xfrm>
            <a:off x="455160" y="1520371"/>
            <a:ext cx="3932237" cy="381158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Bef>
                <a:spcPts val="1800"/>
              </a:spcBef>
            </a:pPr>
            <a:r>
              <a:rPr lang="en-CA" sz="2500" dirty="0">
                <a:solidFill>
                  <a:schemeClr val="bg1"/>
                </a:solidFill>
              </a:rPr>
              <a:t>Centralization</a:t>
            </a:r>
          </a:p>
          <a:p>
            <a:pPr marL="342900" indent="-342900">
              <a:spcBef>
                <a:spcPts val="1800"/>
              </a:spcBef>
            </a:pPr>
            <a:r>
              <a:rPr lang="en-CA" sz="2500" dirty="0">
                <a:solidFill>
                  <a:schemeClr val="bg1"/>
                </a:solidFill>
              </a:rPr>
              <a:t>Cybersecurity</a:t>
            </a:r>
          </a:p>
          <a:p>
            <a:pPr marL="342900" indent="-342900">
              <a:spcBef>
                <a:spcPts val="1800"/>
              </a:spcBef>
            </a:pPr>
            <a:r>
              <a:rPr lang="en-CA" sz="2500" dirty="0">
                <a:solidFill>
                  <a:schemeClr val="bg1"/>
                </a:solidFill>
              </a:rPr>
              <a:t>Support for next generation credentials</a:t>
            </a:r>
          </a:p>
          <a:p>
            <a:pPr marL="342900" indent="-342900">
              <a:spcBef>
                <a:spcPts val="1800"/>
              </a:spcBef>
            </a:pPr>
            <a:r>
              <a:rPr lang="en-CA" sz="2500" dirty="0">
                <a:solidFill>
                  <a:schemeClr val="bg1"/>
                </a:solidFill>
              </a:rPr>
              <a:t>Possibility to migrate to open architecture</a:t>
            </a:r>
          </a:p>
          <a:p>
            <a:pPr marL="342900" indent="-342900">
              <a:spcBef>
                <a:spcPts val="1800"/>
              </a:spcBef>
            </a:pPr>
            <a:r>
              <a:rPr lang="en-CA" sz="2500" dirty="0">
                <a:solidFill>
                  <a:schemeClr val="bg1"/>
                </a:solidFill>
              </a:rPr>
              <a:t>Possibility to move to SaaS or Hybrid</a:t>
            </a:r>
            <a:endParaRPr lang="en-US" sz="2500" dirty="0">
              <a:solidFill>
                <a:schemeClr val="bg1"/>
              </a:solidFill>
            </a:endParaRPr>
          </a:p>
        </p:txBody>
      </p:sp>
      <p:pic>
        <p:nvPicPr>
          <p:cNvPr id="5" name="Content Placeholder 14" descr="A person standing in a building&#10;&#10;Description automatically generated">
            <a:extLst>
              <a:ext uri="{FF2B5EF4-FFF2-40B4-BE49-F238E27FC236}">
                <a16:creationId xmlns:a16="http://schemas.microsoft.com/office/drawing/2014/main" id="{F4300B99-3442-C50E-2D5B-92AB2CB4E9B0}"/>
              </a:ext>
            </a:extLst>
          </p:cNvPr>
          <p:cNvPicPr>
            <a:picLocks noChangeAspect="1"/>
          </p:cNvPicPr>
          <p:nvPr/>
        </p:nvPicPr>
        <p:blipFill rotWithShape="1">
          <a:blip r:embed="rId3">
            <a:extLst>
              <a:ext uri="{28A0092B-C50C-407E-A947-70E740481C1C}">
                <a14:useLocalDpi xmlns:a14="http://schemas.microsoft.com/office/drawing/2010/main" val="0"/>
              </a:ext>
            </a:extLst>
          </a:blip>
          <a:srcRect b="4438"/>
          <a:stretch/>
        </p:blipFill>
        <p:spPr>
          <a:xfrm>
            <a:off x="4647050" y="271046"/>
            <a:ext cx="7211122" cy="6308116"/>
          </a:xfrm>
          <a:prstGeom prst="rect">
            <a:avLst/>
          </a:prstGeom>
        </p:spPr>
      </p:pic>
      <p:sp>
        <p:nvSpPr>
          <p:cNvPr id="9" name="Title 1">
            <a:extLst>
              <a:ext uri="{FF2B5EF4-FFF2-40B4-BE49-F238E27FC236}">
                <a16:creationId xmlns:a16="http://schemas.microsoft.com/office/drawing/2014/main" id="{CB65610F-20EF-30EF-0A47-CA7951C9978D}"/>
              </a:ext>
            </a:extLst>
          </p:cNvPr>
          <p:cNvSpPr txBox="1">
            <a:spLocks/>
          </p:cNvSpPr>
          <p:nvPr/>
        </p:nvSpPr>
        <p:spPr>
          <a:xfrm>
            <a:off x="455160" y="794440"/>
            <a:ext cx="3932237" cy="725931"/>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r>
              <a:rPr lang="en-CA" dirty="0"/>
              <a:t>Benefits</a:t>
            </a:r>
            <a:endParaRPr lang="en-US" dirty="0"/>
          </a:p>
        </p:txBody>
      </p:sp>
    </p:spTree>
    <p:extLst>
      <p:ext uri="{BB962C8B-B14F-4D97-AF65-F5344CB8AC3E}">
        <p14:creationId xmlns:p14="http://schemas.microsoft.com/office/powerpoint/2010/main" val="264591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30CCDA1-1D26-9A3E-56CF-DEAB8F2C3CAD}"/>
              </a:ext>
            </a:extLst>
          </p:cNvPr>
          <p:cNvSpPr txBox="1">
            <a:spLocks/>
          </p:cNvSpPr>
          <p:nvPr/>
        </p:nvSpPr>
        <p:spPr>
          <a:xfrm>
            <a:off x="1005922" y="2398818"/>
            <a:ext cx="10180153" cy="646990"/>
          </a:xfrm>
          <a:prstGeom prst="rect">
            <a:avLst/>
          </a:prstGeom>
        </p:spPr>
        <p:txBody>
          <a:bodyP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en-US" dirty="0"/>
              <a:t>Hear from our panel</a:t>
            </a:r>
          </a:p>
        </p:txBody>
      </p:sp>
    </p:spTree>
    <p:extLst>
      <p:ext uri="{BB962C8B-B14F-4D97-AF65-F5344CB8AC3E}">
        <p14:creationId xmlns:p14="http://schemas.microsoft.com/office/powerpoint/2010/main" val="1346384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0C1C3A5-74D2-2709-F85F-9559B9991890}"/>
              </a:ext>
            </a:extLst>
          </p:cNvPr>
          <p:cNvSpPr txBox="1">
            <a:spLocks/>
          </p:cNvSpPr>
          <p:nvPr/>
        </p:nvSpPr>
        <p:spPr>
          <a:xfrm>
            <a:off x="1150860" y="1491686"/>
            <a:ext cx="9634248" cy="1600200"/>
          </a:xfrm>
          <a:prstGeom prst="rect">
            <a:avLst/>
          </a:prstGeom>
        </p:spPr>
        <p:txBody>
          <a:bodyPr anchor="ct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en-US" sz="6600"/>
              <a:t>Thank you</a:t>
            </a:r>
          </a:p>
        </p:txBody>
      </p:sp>
      <p:cxnSp>
        <p:nvCxnSpPr>
          <p:cNvPr id="5" name="Straight Connector 4">
            <a:extLst>
              <a:ext uri="{FF2B5EF4-FFF2-40B4-BE49-F238E27FC236}">
                <a16:creationId xmlns:a16="http://schemas.microsoft.com/office/drawing/2014/main" id="{7A011A41-70B9-9565-E213-AB0A0784342B}"/>
              </a:ext>
            </a:extLst>
          </p:cNvPr>
          <p:cNvCxnSpPr>
            <a:cxnSpLocks/>
          </p:cNvCxnSpPr>
          <p:nvPr/>
        </p:nvCxnSpPr>
        <p:spPr>
          <a:xfrm>
            <a:off x="5128161" y="3274858"/>
            <a:ext cx="1935678" cy="0"/>
          </a:xfrm>
          <a:prstGeom prst="line">
            <a:avLst/>
          </a:prstGeom>
          <a:ln w="57150">
            <a:solidFill>
              <a:schemeClr val="accent4"/>
            </a:solidFill>
          </a:ln>
        </p:spPr>
        <p:style>
          <a:lnRef idx="2">
            <a:schemeClr val="accent1"/>
          </a:lnRef>
          <a:fillRef idx="0">
            <a:schemeClr val="accent1"/>
          </a:fillRef>
          <a:effectRef idx="1">
            <a:schemeClr val="accent1"/>
          </a:effectRef>
          <a:fontRef idx="minor">
            <a:schemeClr val="tx1"/>
          </a:fontRef>
        </p:style>
      </p:cxnSp>
      <p:sp>
        <p:nvSpPr>
          <p:cNvPr id="4" name="Title 1">
            <a:extLst>
              <a:ext uri="{FF2B5EF4-FFF2-40B4-BE49-F238E27FC236}">
                <a16:creationId xmlns:a16="http://schemas.microsoft.com/office/drawing/2014/main" id="{B1B5C39A-B2F5-A8B1-281F-75674C7E8985}"/>
              </a:ext>
            </a:extLst>
          </p:cNvPr>
          <p:cNvSpPr txBox="1">
            <a:spLocks/>
          </p:cNvSpPr>
          <p:nvPr/>
        </p:nvSpPr>
        <p:spPr>
          <a:xfrm>
            <a:off x="1150860" y="-108514"/>
            <a:ext cx="9634248" cy="1600200"/>
          </a:xfrm>
          <a:prstGeom prst="rect">
            <a:avLst/>
          </a:prstGeom>
        </p:spPr>
        <p:txBody>
          <a:bodyPr anchor="ctr"/>
          <a:lstStyle>
            <a:lvl1pPr algn="l" defTabSz="914400" rtl="0" eaLnBrk="1" latinLnBrk="0" hangingPunct="1">
              <a:lnSpc>
                <a:spcPct val="90000"/>
              </a:lnSpc>
              <a:spcBef>
                <a:spcPct val="0"/>
              </a:spcBef>
              <a:buNone/>
              <a:defRPr sz="4400" b="1" kern="1200">
                <a:solidFill>
                  <a:schemeClr val="accent1"/>
                </a:solidFill>
                <a:latin typeface="+mj-lt"/>
                <a:ea typeface="+mj-ea"/>
                <a:cs typeface="+mj-cs"/>
              </a:defRPr>
            </a:lvl1pPr>
          </a:lstStyle>
          <a:p>
            <a:pPr algn="ctr"/>
            <a:r>
              <a:rPr lang="en-US" sz="6000">
                <a:solidFill>
                  <a:schemeClr val="bg1"/>
                </a:solidFill>
              </a:rPr>
              <a:t>Q&amp;A</a:t>
            </a:r>
          </a:p>
        </p:txBody>
      </p:sp>
      <p:pic>
        <p:nvPicPr>
          <p:cNvPr id="6" name="Picture 5" descr="A qr code with a white background&#10;&#10;Description automatically generated">
            <a:extLst>
              <a:ext uri="{FF2B5EF4-FFF2-40B4-BE49-F238E27FC236}">
                <a16:creationId xmlns:a16="http://schemas.microsoft.com/office/drawing/2014/main" id="{53801931-9A30-284D-F0D3-5383F54CD5B3}"/>
              </a:ext>
            </a:extLst>
          </p:cNvPr>
          <p:cNvPicPr>
            <a:picLocks noChangeAspect="1"/>
          </p:cNvPicPr>
          <p:nvPr/>
        </p:nvPicPr>
        <p:blipFill>
          <a:blip r:embed="rId3"/>
          <a:stretch>
            <a:fillRect/>
          </a:stretch>
        </p:blipFill>
        <p:spPr>
          <a:xfrm>
            <a:off x="4820412" y="4180642"/>
            <a:ext cx="2551176" cy="2551176"/>
          </a:xfrm>
          <a:prstGeom prst="rect">
            <a:avLst/>
          </a:prstGeom>
        </p:spPr>
      </p:pic>
      <p:sp>
        <p:nvSpPr>
          <p:cNvPr id="7" name="TextBox 6">
            <a:extLst>
              <a:ext uri="{FF2B5EF4-FFF2-40B4-BE49-F238E27FC236}">
                <a16:creationId xmlns:a16="http://schemas.microsoft.com/office/drawing/2014/main" id="{06952B99-15CD-9555-E740-613FE7ED1128}"/>
              </a:ext>
            </a:extLst>
          </p:cNvPr>
          <p:cNvSpPr txBox="1"/>
          <p:nvPr/>
        </p:nvSpPr>
        <p:spPr>
          <a:xfrm>
            <a:off x="2936748" y="3451704"/>
            <a:ext cx="6062472" cy="646331"/>
          </a:xfrm>
          <a:prstGeom prst="rect">
            <a:avLst/>
          </a:prstGeom>
          <a:noFill/>
        </p:spPr>
        <p:txBody>
          <a:bodyPr wrap="square" rtlCol="0">
            <a:spAutoFit/>
          </a:bodyPr>
          <a:lstStyle/>
          <a:p>
            <a:pPr algn="ctr"/>
            <a:r>
              <a:rPr lang="en-US">
                <a:solidFill>
                  <a:srgbClr val="FFC000"/>
                </a:solidFill>
              </a:rPr>
              <a:t>Please scan the QR code below to complete our survey and share your thoughts and experiences.</a:t>
            </a:r>
          </a:p>
        </p:txBody>
      </p:sp>
    </p:spTree>
    <p:extLst>
      <p:ext uri="{BB962C8B-B14F-4D97-AF65-F5344CB8AC3E}">
        <p14:creationId xmlns:p14="http://schemas.microsoft.com/office/powerpoint/2010/main" val="357535580"/>
      </p:ext>
    </p:extLst>
  </p:cSld>
  <p:clrMapOvr>
    <a:masterClrMapping/>
  </p:clrMapOvr>
</p:sld>
</file>

<file path=ppt/theme/theme1.xml><?xml version="1.0" encoding="utf-8"?>
<a:theme xmlns:a="http://schemas.openxmlformats.org/drawingml/2006/main" name="Genetec corporate 2022">
  <a:themeElements>
    <a:clrScheme name="Genetec Corp Palette 2017">
      <a:dk1>
        <a:srgbClr val="000000"/>
      </a:dk1>
      <a:lt1>
        <a:srgbClr val="FFFFFF"/>
      </a:lt1>
      <a:dk2>
        <a:srgbClr val="75787B"/>
      </a:dk2>
      <a:lt2>
        <a:srgbClr val="D7D2CB"/>
      </a:lt2>
      <a:accent1>
        <a:srgbClr val="005197"/>
      </a:accent1>
      <a:accent2>
        <a:srgbClr val="FF9E1B"/>
      </a:accent2>
      <a:accent3>
        <a:srgbClr val="B8C9E1"/>
      </a:accent3>
      <a:accent4>
        <a:srgbClr val="1B365D"/>
      </a:accent4>
      <a:accent5>
        <a:srgbClr val="BC204B"/>
      </a:accent5>
      <a:accent6>
        <a:srgbClr val="205C40"/>
      </a:accent6>
      <a:hlink>
        <a:srgbClr val="005197"/>
      </a:hlink>
      <a:folHlink>
        <a:srgbClr val="4E4B48"/>
      </a:folHlink>
    </a:clrScheme>
    <a:fontScheme name="Circular Pro (PS)">
      <a:majorFont>
        <a:latin typeface="Circular Pro Bold"/>
        <a:ea typeface=""/>
        <a:cs typeface=""/>
      </a:majorFont>
      <a:minorFont>
        <a:latin typeface="Circular Pro Book"/>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sz="1400" dirty="0" err="1" smtClean="0"/>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1200"/>
          </a:spcBef>
          <a:defRPr sz="2000" dirty="0" err="1" smtClean="0">
            <a:solidFill>
              <a:srgbClr val="6D6E71"/>
            </a:solidFill>
          </a:defRPr>
        </a:defPPr>
      </a:lstStyle>
    </a:txDef>
  </a:objectDefaults>
  <a:extraClrSchemeLst/>
  <a:extLst>
    <a:ext uri="{05A4C25C-085E-4340-85A3-A5531E510DB2}">
      <thm15:themeFamily xmlns:thm15="http://schemas.microsoft.com/office/thememl/2012/main" name="Genetec_Corporate-Powerpoint-Template.potx" id="{B2F7E427-FA71-4745-8B83-ADD26BCA00DE}" vid="{509D4692-3C71-BD4F-8B06-3EEF176B49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netec Corporate 2023">
  <a:themeElements>
    <a:clrScheme name="Custom 2023 update 2">
      <a:dk1>
        <a:srgbClr val="000000"/>
      </a:dk1>
      <a:lt1>
        <a:srgbClr val="FFFFFF"/>
      </a:lt1>
      <a:dk2>
        <a:srgbClr val="22282F"/>
      </a:dk2>
      <a:lt2>
        <a:srgbClr val="777779"/>
      </a:lt2>
      <a:accent1>
        <a:srgbClr val="005197"/>
      </a:accent1>
      <a:accent2>
        <a:srgbClr val="FF9E1B"/>
      </a:accent2>
      <a:accent3>
        <a:srgbClr val="00AEEF"/>
      </a:accent3>
      <a:accent4>
        <a:srgbClr val="66E0FF"/>
      </a:accent4>
      <a:accent5>
        <a:srgbClr val="BC204B"/>
      </a:accent5>
      <a:accent6>
        <a:srgbClr val="1B365D"/>
      </a:accent6>
      <a:hlink>
        <a:srgbClr val="00AEEF"/>
      </a:hlink>
      <a:folHlink>
        <a:srgbClr val="66E0FF"/>
      </a:folHlink>
    </a:clrScheme>
    <a:fontScheme name="Circular Pro (PS)">
      <a:majorFont>
        <a:latin typeface="Circular Pro Bold"/>
        <a:ea typeface=""/>
        <a:cs typeface=""/>
      </a:majorFont>
      <a:minorFont>
        <a:latin typeface="Circular Pro Book"/>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sz="1400" dirty="0" err="1" smtClean="0"/>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1200"/>
          </a:spcBef>
          <a:defRPr sz="2000" dirty="0" err="1" smtClean="0">
            <a:solidFill>
              <a:srgbClr val="6D6E71"/>
            </a:solidFill>
          </a:defRPr>
        </a:defPPr>
      </a:lstStyle>
    </a:txDef>
  </a:objectDefaults>
  <a:extraClrSchemeLst/>
  <a:extLst>
    <a:ext uri="{05A4C25C-085E-4340-85A3-A5531E510DB2}">
      <thm15:themeFamily xmlns:thm15="http://schemas.microsoft.com/office/thememl/2012/main" name="Genetec_Corporate-Powerpoint-Template_2023" id="{95B4EE26-9C6B-B84D-AEC0-949007A2409E}" vid="{90CBF82F-E952-9E44-8D3C-19C10E13CCF9}"/>
    </a:ext>
  </a:extLst>
</a:theme>
</file>

<file path=ppt/theme/theme4.xml><?xml version="1.0" encoding="utf-8"?>
<a:theme xmlns:a="http://schemas.openxmlformats.org/drawingml/2006/main" name="Office Theme">
  <a:themeElements>
    <a:clrScheme name="ISC Colors">
      <a:dk1>
        <a:srgbClr val="0B1A3B"/>
      </a:dk1>
      <a:lt1>
        <a:srgbClr val="FFFFFF"/>
      </a:lt1>
      <a:dk2>
        <a:srgbClr val="000000"/>
      </a:dk2>
      <a:lt2>
        <a:srgbClr val="B3C8D6"/>
      </a:lt2>
      <a:accent1>
        <a:srgbClr val="EBB50E"/>
      </a:accent1>
      <a:accent2>
        <a:srgbClr val="58111F"/>
      </a:accent2>
      <a:accent3>
        <a:srgbClr val="981B34"/>
      </a:accent3>
      <a:accent4>
        <a:srgbClr val="378FAF"/>
      </a:accent4>
      <a:accent5>
        <a:srgbClr val="41687B"/>
      </a:accent5>
      <a:accent6>
        <a:srgbClr val="58111F"/>
      </a:accent6>
      <a:hlink>
        <a:srgbClr val="EBB50E"/>
      </a:hlink>
      <a:folHlink>
        <a:srgbClr val="378FA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Custom Design">
  <a:themeElements>
    <a:clrScheme name="ISC Colors">
      <a:dk1>
        <a:srgbClr val="0B1A3B"/>
      </a:dk1>
      <a:lt1>
        <a:srgbClr val="FFFFFF"/>
      </a:lt1>
      <a:dk2>
        <a:srgbClr val="000000"/>
      </a:dk2>
      <a:lt2>
        <a:srgbClr val="B3C8D6"/>
      </a:lt2>
      <a:accent1>
        <a:srgbClr val="EBB50E"/>
      </a:accent1>
      <a:accent2>
        <a:srgbClr val="58111F"/>
      </a:accent2>
      <a:accent3>
        <a:srgbClr val="981B34"/>
      </a:accent3>
      <a:accent4>
        <a:srgbClr val="378FAF"/>
      </a:accent4>
      <a:accent5>
        <a:srgbClr val="41687B"/>
      </a:accent5>
      <a:accent6>
        <a:srgbClr val="58111F"/>
      </a:accent6>
      <a:hlink>
        <a:srgbClr val="EBB50E"/>
      </a:hlink>
      <a:folHlink>
        <a:srgbClr val="378FA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1364EED3B10D4D9E558B83D77EB8E7" ma:contentTypeVersion="15" ma:contentTypeDescription="Create a new document." ma:contentTypeScope="" ma:versionID="25ad23a6e86f54fbe9d305bbfce74b0d">
  <xsd:schema xmlns:xsd="http://www.w3.org/2001/XMLSchema" xmlns:xs="http://www.w3.org/2001/XMLSchema" xmlns:p="http://schemas.microsoft.com/office/2006/metadata/properties" xmlns:ns2="3f3ae2f8-ee4c-486b-9f52-cfe2b9d6c57c" xmlns:ns3="205e6434-0814-40a8-9c4d-fb239fc2d4a8" targetNamespace="http://schemas.microsoft.com/office/2006/metadata/properties" ma:root="true" ma:fieldsID="df1c3e0ee518c5b123f4041ae883ffb3" ns2:_="" ns3:_="">
    <xsd:import namespace="3f3ae2f8-ee4c-486b-9f52-cfe2b9d6c57c"/>
    <xsd:import namespace="205e6434-0814-40a8-9c4d-fb239fc2d4a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3ae2f8-ee4c-486b-9f52-cfe2b9d6c5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2763e4d-7885-4cd8-8534-835ebc0ece8c"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5e6434-0814-40a8-9c4d-fb239fc2d4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6cedc49a-5027-4d3e-b104-dd2020c761a4}" ma:internalName="TaxCatchAll" ma:showField="CatchAllData" ma:web="205e6434-0814-40a8-9c4d-fb239fc2d4a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f3ae2f8-ee4c-486b-9f52-cfe2b9d6c57c">
      <Terms xmlns="http://schemas.microsoft.com/office/infopath/2007/PartnerControls"/>
    </lcf76f155ced4ddcb4097134ff3c332f>
    <TaxCatchAll xmlns="205e6434-0814-40a8-9c4d-fb239fc2d4a8" xsi:nil="true"/>
  </documentManagement>
</p:properties>
</file>

<file path=customXml/itemProps1.xml><?xml version="1.0" encoding="utf-8"?>
<ds:datastoreItem xmlns:ds="http://schemas.openxmlformats.org/officeDocument/2006/customXml" ds:itemID="{26243576-58C2-4B13-9C2A-15DA5F7ECD13}"/>
</file>

<file path=customXml/itemProps2.xml><?xml version="1.0" encoding="utf-8"?>
<ds:datastoreItem xmlns:ds="http://schemas.openxmlformats.org/officeDocument/2006/customXml" ds:itemID="{1E8DEAFA-B519-48A2-8D49-2A3C1F86FC04}"/>
</file>

<file path=customXml/itemProps3.xml><?xml version="1.0" encoding="utf-8"?>
<ds:datastoreItem xmlns:ds="http://schemas.openxmlformats.org/officeDocument/2006/customXml" ds:itemID="{84D252ED-8BEA-4E56-AE8F-5D1ECA9E8315}"/>
</file>

<file path=docMetadata/LabelInfo.xml><?xml version="1.0" encoding="utf-8"?>
<clbl:labelList xmlns:clbl="http://schemas.microsoft.com/office/2020/mipLabelMetadata">
  <clbl:label id="{98bf34ea-ea88-471f-983c-8f8856753e9f}" enabled="1" method="Standard" siteId="{7ba8d2fb-4660-4a19-802e-4d015a17e167}" removed="0"/>
</clbl:labelList>
</file>

<file path=docProps/app.xml><?xml version="1.0" encoding="utf-8"?>
<Properties xmlns="http://schemas.openxmlformats.org/officeDocument/2006/extended-properties" xmlns:vt="http://schemas.openxmlformats.org/officeDocument/2006/docPropsVTypes">
  <TotalTime>105</TotalTime>
  <Words>142</Words>
  <Application>Microsoft Office PowerPoint</Application>
  <PresentationFormat>Widescreen</PresentationFormat>
  <Paragraphs>29</Paragraphs>
  <Slides>7</Slides>
  <Notes>6</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7</vt:i4>
      </vt:variant>
    </vt:vector>
  </HeadingPairs>
  <TitlesOfParts>
    <vt:vector size="22" baseType="lpstr">
      <vt:lpstr>Aptos</vt:lpstr>
      <vt:lpstr>Aptos Display</vt:lpstr>
      <vt:lpstr>Arial</vt:lpstr>
      <vt:lpstr>Calibri</vt:lpstr>
      <vt:lpstr>Calibri Light</vt:lpstr>
      <vt:lpstr>Circular Pro Bold</vt:lpstr>
      <vt:lpstr>Circular Pro Book</vt:lpstr>
      <vt:lpstr>Circular Pro Book Italic</vt:lpstr>
      <vt:lpstr>Lato</vt:lpstr>
      <vt:lpstr>Lucida Grande</vt:lpstr>
      <vt:lpstr>Genetec corporate 2022</vt:lpstr>
      <vt:lpstr>Office Theme</vt:lpstr>
      <vt:lpstr>Genetec Corporate 2023</vt:lpstr>
      <vt:lpstr>Office Theme</vt:lpstr>
      <vt:lpstr>Custom Design</vt:lpstr>
      <vt:lpstr>Can It Be Seamless? Planning for a Smooth Access Control Migration  </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63%</dc:title>
  <dc:creator>Beth Burnsed</dc:creator>
  <cp:lastModifiedBy>David Ellis</cp:lastModifiedBy>
  <cp:revision>122</cp:revision>
  <dcterms:created xsi:type="dcterms:W3CDTF">2023-08-22T17:51:59Z</dcterms:created>
  <dcterms:modified xsi:type="dcterms:W3CDTF">2024-11-08T12:52:45Z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0x010100AE1364EED3B10D4D9E558B83D77EB8E7</vt:lpwstr>
  </property>
</Properties>
</file>